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0" r:id="rId7"/>
    <p:sldId id="259" r:id="rId8"/>
    <p:sldId id="261" r:id="rId9"/>
    <p:sldId id="262" r:id="rId10"/>
    <p:sldId id="263" r:id="rId11"/>
    <p:sldId id="264" r:id="rId12"/>
    <p:sldId id="265" r:id="rId13"/>
    <p:sldId id="266" r:id="rId14"/>
    <p:sldId id="25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B5C"/>
    <a:srgbClr val="336633"/>
    <a:srgbClr val="F9B413"/>
    <a:srgbClr val="B32024"/>
    <a:srgbClr val="E319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0B9E0E-1E08-4314-B945-988299A92BAC}" v="32" dt="2020-12-28T16:38:56.5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ttney Holden" userId="25960d9a-a62f-454b-be55-742b0acb9674" providerId="ADAL" clId="{510B9E0E-1E08-4314-B945-988299A92BAC}"/>
    <pc:docChg chg="undo custSel addSld modSld sldOrd">
      <pc:chgData name="Brittney Holden" userId="25960d9a-a62f-454b-be55-742b0acb9674" providerId="ADAL" clId="{510B9E0E-1E08-4314-B945-988299A92BAC}" dt="2020-12-28T16:49:10.068" v="7253" actId="14100"/>
      <pc:docMkLst>
        <pc:docMk/>
      </pc:docMkLst>
      <pc:sldChg chg="modSp mod">
        <pc:chgData name="Brittney Holden" userId="25960d9a-a62f-454b-be55-742b0acb9674" providerId="ADAL" clId="{510B9E0E-1E08-4314-B945-988299A92BAC}" dt="2020-12-28T15:56:53.676" v="4235" actId="404"/>
        <pc:sldMkLst>
          <pc:docMk/>
          <pc:sldMk cId="3787185824" sldId="256"/>
        </pc:sldMkLst>
        <pc:spChg chg="mod">
          <ac:chgData name="Brittney Holden" userId="25960d9a-a62f-454b-be55-742b0acb9674" providerId="ADAL" clId="{510B9E0E-1E08-4314-B945-988299A92BAC}" dt="2020-12-28T15:56:53.676" v="4235" actId="404"/>
          <ac:spMkLst>
            <pc:docMk/>
            <pc:sldMk cId="3787185824" sldId="256"/>
            <ac:spMk id="6" creationId="{4567D012-56F5-4FFA-AF41-3E2ED73B3401}"/>
          </ac:spMkLst>
        </pc:spChg>
      </pc:sldChg>
      <pc:sldChg chg="addSp modSp mod">
        <pc:chgData name="Brittney Holden" userId="25960d9a-a62f-454b-be55-742b0acb9674" providerId="ADAL" clId="{510B9E0E-1E08-4314-B945-988299A92BAC}" dt="2020-12-28T16:38:18.355" v="7238" actId="1076"/>
        <pc:sldMkLst>
          <pc:docMk/>
          <pc:sldMk cId="1068869394" sldId="257"/>
        </pc:sldMkLst>
        <pc:spChg chg="mod">
          <ac:chgData name="Brittney Holden" userId="25960d9a-a62f-454b-be55-742b0acb9674" providerId="ADAL" clId="{510B9E0E-1E08-4314-B945-988299A92BAC}" dt="2020-12-28T15:23:13.825" v="69" actId="20577"/>
          <ac:spMkLst>
            <pc:docMk/>
            <pc:sldMk cId="1068869394" sldId="257"/>
            <ac:spMk id="2" creationId="{87450863-3DCB-4EBA-B96F-622768313721}"/>
          </ac:spMkLst>
        </pc:spChg>
        <pc:spChg chg="mod">
          <ac:chgData name="Brittney Holden" userId="25960d9a-a62f-454b-be55-742b0acb9674" providerId="ADAL" clId="{510B9E0E-1E08-4314-B945-988299A92BAC}" dt="2020-12-28T15:58:01.362" v="4244" actId="20577"/>
          <ac:spMkLst>
            <pc:docMk/>
            <pc:sldMk cId="1068869394" sldId="257"/>
            <ac:spMk id="3" creationId="{1F94DE0E-182B-41B7-9201-77884508A0FC}"/>
          </ac:spMkLst>
        </pc:spChg>
        <pc:picChg chg="add mod">
          <ac:chgData name="Brittney Holden" userId="25960d9a-a62f-454b-be55-742b0acb9674" providerId="ADAL" clId="{510B9E0E-1E08-4314-B945-988299A92BAC}" dt="2020-12-28T16:38:18.355" v="7238" actId="1076"/>
          <ac:picMkLst>
            <pc:docMk/>
            <pc:sldMk cId="1068869394" sldId="257"/>
            <ac:picMk id="5" creationId="{1B3A60C4-5BD2-47C1-AFFE-6B310D5EA694}"/>
          </ac:picMkLst>
        </pc:picChg>
        <pc:picChg chg="mod">
          <ac:chgData name="Brittney Holden" userId="25960d9a-a62f-454b-be55-742b0acb9674" providerId="ADAL" clId="{510B9E0E-1E08-4314-B945-988299A92BAC}" dt="2020-12-28T15:26:45.645" v="679" actId="1076"/>
          <ac:picMkLst>
            <pc:docMk/>
            <pc:sldMk cId="1068869394" sldId="257"/>
            <ac:picMk id="8" creationId="{7566F810-84AF-4351-8606-7B4F793F9E5F}"/>
          </ac:picMkLst>
        </pc:picChg>
      </pc:sldChg>
      <pc:sldChg chg="addSp modSp mod">
        <pc:chgData name="Brittney Holden" userId="25960d9a-a62f-454b-be55-742b0acb9674" providerId="ADAL" clId="{510B9E0E-1E08-4314-B945-988299A92BAC}" dt="2020-12-28T16:39:03.566" v="7251" actId="14100"/>
        <pc:sldMkLst>
          <pc:docMk/>
          <pc:sldMk cId="4283425812" sldId="258"/>
        </pc:sldMkLst>
        <pc:spChg chg="mod">
          <ac:chgData name="Brittney Holden" userId="25960d9a-a62f-454b-be55-742b0acb9674" providerId="ADAL" clId="{510B9E0E-1E08-4314-B945-988299A92BAC}" dt="2020-12-28T16:37:06.620" v="7231" actId="20577"/>
          <ac:spMkLst>
            <pc:docMk/>
            <pc:sldMk cId="4283425812" sldId="258"/>
            <ac:spMk id="16" creationId="{E94C4AC7-1C7C-4AA0-A56F-D1D1AA8AD291}"/>
          </ac:spMkLst>
        </pc:spChg>
        <pc:picChg chg="add mod">
          <ac:chgData name="Brittney Holden" userId="25960d9a-a62f-454b-be55-742b0acb9674" providerId="ADAL" clId="{510B9E0E-1E08-4314-B945-988299A92BAC}" dt="2020-12-28T16:39:03.566" v="7251" actId="14100"/>
          <ac:picMkLst>
            <pc:docMk/>
            <pc:sldMk cId="4283425812" sldId="258"/>
            <ac:picMk id="7" creationId="{D843535D-EA76-495E-B57E-B274C7EA3808}"/>
          </ac:picMkLst>
        </pc:picChg>
      </pc:sldChg>
      <pc:sldChg chg="addSp modSp add mod">
        <pc:chgData name="Brittney Holden" userId="25960d9a-a62f-454b-be55-742b0acb9674" providerId="ADAL" clId="{510B9E0E-1E08-4314-B945-988299A92BAC}" dt="2020-12-28T16:38:28.514" v="7242" actId="1035"/>
        <pc:sldMkLst>
          <pc:docMk/>
          <pc:sldMk cId="211777199" sldId="259"/>
        </pc:sldMkLst>
        <pc:spChg chg="mod">
          <ac:chgData name="Brittney Holden" userId="25960d9a-a62f-454b-be55-742b0acb9674" providerId="ADAL" clId="{510B9E0E-1E08-4314-B945-988299A92BAC}" dt="2020-12-28T15:28:18.475" v="821" actId="20577"/>
          <ac:spMkLst>
            <pc:docMk/>
            <pc:sldMk cId="211777199" sldId="259"/>
            <ac:spMk id="2" creationId="{87450863-3DCB-4EBA-B96F-622768313721}"/>
          </ac:spMkLst>
        </pc:spChg>
        <pc:spChg chg="mod">
          <ac:chgData name="Brittney Holden" userId="25960d9a-a62f-454b-be55-742b0acb9674" providerId="ADAL" clId="{510B9E0E-1E08-4314-B945-988299A92BAC}" dt="2020-12-28T15:58:46.357" v="4245" actId="33524"/>
          <ac:spMkLst>
            <pc:docMk/>
            <pc:sldMk cId="211777199" sldId="259"/>
            <ac:spMk id="3" creationId="{1F94DE0E-182B-41B7-9201-77884508A0FC}"/>
          </ac:spMkLst>
        </pc:spChg>
        <pc:picChg chg="add mod">
          <ac:chgData name="Brittney Holden" userId="25960d9a-a62f-454b-be55-742b0acb9674" providerId="ADAL" clId="{510B9E0E-1E08-4314-B945-988299A92BAC}" dt="2020-12-28T16:38:28.514" v="7242" actId="1035"/>
          <ac:picMkLst>
            <pc:docMk/>
            <pc:sldMk cId="211777199" sldId="259"/>
            <ac:picMk id="7" creationId="{46A7264E-AE71-441B-BB1C-A8F88E94B410}"/>
          </ac:picMkLst>
        </pc:picChg>
      </pc:sldChg>
      <pc:sldChg chg="addSp modSp add mod">
        <pc:chgData name="Brittney Holden" userId="25960d9a-a62f-454b-be55-742b0acb9674" providerId="ADAL" clId="{510B9E0E-1E08-4314-B945-988299A92BAC}" dt="2020-12-28T16:38:23.614" v="7239"/>
        <pc:sldMkLst>
          <pc:docMk/>
          <pc:sldMk cId="2378054550" sldId="260"/>
        </pc:sldMkLst>
        <pc:spChg chg="mod">
          <ac:chgData name="Brittney Holden" userId="25960d9a-a62f-454b-be55-742b0acb9674" providerId="ADAL" clId="{510B9E0E-1E08-4314-B945-988299A92BAC}" dt="2020-12-28T15:28:14.008" v="815" actId="20577"/>
          <ac:spMkLst>
            <pc:docMk/>
            <pc:sldMk cId="2378054550" sldId="260"/>
            <ac:spMk id="2" creationId="{87450863-3DCB-4EBA-B96F-622768313721}"/>
          </ac:spMkLst>
        </pc:spChg>
        <pc:spChg chg="mod">
          <ac:chgData name="Brittney Holden" userId="25960d9a-a62f-454b-be55-742b0acb9674" providerId="ADAL" clId="{510B9E0E-1E08-4314-B945-988299A92BAC}" dt="2020-12-28T15:33:17.209" v="1649" actId="27636"/>
          <ac:spMkLst>
            <pc:docMk/>
            <pc:sldMk cId="2378054550" sldId="260"/>
            <ac:spMk id="3" creationId="{1F94DE0E-182B-41B7-9201-77884508A0FC}"/>
          </ac:spMkLst>
        </pc:spChg>
        <pc:picChg chg="add mod">
          <ac:chgData name="Brittney Holden" userId="25960d9a-a62f-454b-be55-742b0acb9674" providerId="ADAL" clId="{510B9E0E-1E08-4314-B945-988299A92BAC}" dt="2020-12-28T16:38:23.614" v="7239"/>
          <ac:picMkLst>
            <pc:docMk/>
            <pc:sldMk cId="2378054550" sldId="260"/>
            <ac:picMk id="7" creationId="{A8A30019-4339-4D4B-A40C-37DA1A24CC62}"/>
          </ac:picMkLst>
        </pc:picChg>
      </pc:sldChg>
      <pc:sldChg chg="addSp delSp modSp add mod">
        <pc:chgData name="Brittney Holden" userId="25960d9a-a62f-454b-be55-742b0acb9674" providerId="ADAL" clId="{510B9E0E-1E08-4314-B945-988299A92BAC}" dt="2020-12-28T16:38:35.882" v="7243"/>
        <pc:sldMkLst>
          <pc:docMk/>
          <pc:sldMk cId="2659031871" sldId="261"/>
        </pc:sldMkLst>
        <pc:spChg chg="mod">
          <ac:chgData name="Brittney Holden" userId="25960d9a-a62f-454b-be55-742b0acb9674" providerId="ADAL" clId="{510B9E0E-1E08-4314-B945-988299A92BAC}" dt="2020-12-28T15:35:35.631" v="1977" actId="20577"/>
          <ac:spMkLst>
            <pc:docMk/>
            <pc:sldMk cId="2659031871" sldId="261"/>
            <ac:spMk id="2" creationId="{87450863-3DCB-4EBA-B96F-622768313721}"/>
          </ac:spMkLst>
        </pc:spChg>
        <pc:spChg chg="mod">
          <ac:chgData name="Brittney Holden" userId="25960d9a-a62f-454b-be55-742b0acb9674" providerId="ADAL" clId="{510B9E0E-1E08-4314-B945-988299A92BAC}" dt="2020-12-28T15:59:39.204" v="4396" actId="20577"/>
          <ac:spMkLst>
            <pc:docMk/>
            <pc:sldMk cId="2659031871" sldId="261"/>
            <ac:spMk id="3" creationId="{1F94DE0E-182B-41B7-9201-77884508A0FC}"/>
          </ac:spMkLst>
        </pc:spChg>
        <pc:spChg chg="mod">
          <ac:chgData name="Brittney Holden" userId="25960d9a-a62f-454b-be55-742b0acb9674" providerId="ADAL" clId="{510B9E0E-1E08-4314-B945-988299A92BAC}" dt="2020-12-28T15:36:59.452" v="2159" actId="1076"/>
          <ac:spMkLst>
            <pc:docMk/>
            <pc:sldMk cId="2659031871" sldId="261"/>
            <ac:spMk id="9" creationId="{FDA10CC1-4B7D-4410-B4D8-AC7561AD31BF}"/>
          </ac:spMkLst>
        </pc:spChg>
        <pc:spChg chg="add del">
          <ac:chgData name="Brittney Holden" userId="25960d9a-a62f-454b-be55-742b0acb9674" providerId="ADAL" clId="{510B9E0E-1E08-4314-B945-988299A92BAC}" dt="2020-12-28T15:39:36.609" v="2179" actId="22"/>
          <ac:spMkLst>
            <pc:docMk/>
            <pc:sldMk cId="2659031871" sldId="261"/>
            <ac:spMk id="10" creationId="{3E00899A-4D86-4852-ABB2-89A5AD6A88AA}"/>
          </ac:spMkLst>
        </pc:spChg>
        <pc:picChg chg="mod">
          <ac:chgData name="Brittney Holden" userId="25960d9a-a62f-454b-be55-742b0acb9674" providerId="ADAL" clId="{510B9E0E-1E08-4314-B945-988299A92BAC}" dt="2020-12-28T15:36:45.992" v="2157" actId="1076"/>
          <ac:picMkLst>
            <pc:docMk/>
            <pc:sldMk cId="2659031871" sldId="261"/>
            <ac:picMk id="8" creationId="{7566F810-84AF-4351-8606-7B4F793F9E5F}"/>
          </ac:picMkLst>
        </pc:picChg>
        <pc:picChg chg="add mod">
          <ac:chgData name="Brittney Holden" userId="25960d9a-a62f-454b-be55-742b0acb9674" providerId="ADAL" clId="{510B9E0E-1E08-4314-B945-988299A92BAC}" dt="2020-12-28T16:38:35.882" v="7243"/>
          <ac:picMkLst>
            <pc:docMk/>
            <pc:sldMk cId="2659031871" sldId="261"/>
            <ac:picMk id="11" creationId="{08CF5FC9-9F5C-4EAA-8992-54713A119997}"/>
          </ac:picMkLst>
        </pc:picChg>
      </pc:sldChg>
      <pc:sldChg chg="addSp modSp add mod">
        <pc:chgData name="Brittney Holden" userId="25960d9a-a62f-454b-be55-742b0acb9674" providerId="ADAL" clId="{510B9E0E-1E08-4314-B945-988299A92BAC}" dt="2020-12-28T16:38:38.844" v="7244"/>
        <pc:sldMkLst>
          <pc:docMk/>
          <pc:sldMk cId="3983218669" sldId="262"/>
        </pc:sldMkLst>
        <pc:spChg chg="mod">
          <ac:chgData name="Brittney Holden" userId="25960d9a-a62f-454b-be55-742b0acb9674" providerId="ADAL" clId="{510B9E0E-1E08-4314-B945-988299A92BAC}" dt="2020-12-28T15:37:36.531" v="2177" actId="5793"/>
          <ac:spMkLst>
            <pc:docMk/>
            <pc:sldMk cId="3983218669" sldId="262"/>
            <ac:spMk id="2" creationId="{87450863-3DCB-4EBA-B96F-622768313721}"/>
          </ac:spMkLst>
        </pc:spChg>
        <pc:spChg chg="mod">
          <ac:chgData name="Brittney Holden" userId="25960d9a-a62f-454b-be55-742b0acb9674" providerId="ADAL" clId="{510B9E0E-1E08-4314-B945-988299A92BAC}" dt="2020-12-28T15:45:01.951" v="2811" actId="27636"/>
          <ac:spMkLst>
            <pc:docMk/>
            <pc:sldMk cId="3983218669" sldId="262"/>
            <ac:spMk id="3" creationId="{1F94DE0E-182B-41B7-9201-77884508A0FC}"/>
          </ac:spMkLst>
        </pc:spChg>
        <pc:spChg chg="mod">
          <ac:chgData name="Brittney Holden" userId="25960d9a-a62f-454b-be55-742b0acb9674" providerId="ADAL" clId="{510B9E0E-1E08-4314-B945-988299A92BAC}" dt="2020-12-28T16:01:46.261" v="4398" actId="1076"/>
          <ac:spMkLst>
            <pc:docMk/>
            <pc:sldMk cId="3983218669" sldId="262"/>
            <ac:spMk id="9" creationId="{FDA10CC1-4B7D-4410-B4D8-AC7561AD31BF}"/>
          </ac:spMkLst>
        </pc:spChg>
        <pc:picChg chg="add mod">
          <ac:chgData name="Brittney Holden" userId="25960d9a-a62f-454b-be55-742b0acb9674" providerId="ADAL" clId="{510B9E0E-1E08-4314-B945-988299A92BAC}" dt="2020-12-28T16:38:38.844" v="7244"/>
          <ac:picMkLst>
            <pc:docMk/>
            <pc:sldMk cId="3983218669" sldId="262"/>
            <ac:picMk id="7" creationId="{25DD0648-5176-44F5-B75D-A4C25AE49579}"/>
          </ac:picMkLst>
        </pc:picChg>
        <pc:picChg chg="mod">
          <ac:chgData name="Brittney Holden" userId="25960d9a-a62f-454b-be55-742b0acb9674" providerId="ADAL" clId="{510B9E0E-1E08-4314-B945-988299A92BAC}" dt="2020-12-28T16:01:40.339" v="4397" actId="1076"/>
          <ac:picMkLst>
            <pc:docMk/>
            <pc:sldMk cId="3983218669" sldId="262"/>
            <ac:picMk id="8" creationId="{7566F810-84AF-4351-8606-7B4F793F9E5F}"/>
          </ac:picMkLst>
        </pc:picChg>
      </pc:sldChg>
      <pc:sldChg chg="addSp delSp modSp add mod">
        <pc:chgData name="Brittney Holden" userId="25960d9a-a62f-454b-be55-742b0acb9674" providerId="ADAL" clId="{510B9E0E-1E08-4314-B945-988299A92BAC}" dt="2020-12-28T16:38:42.197" v="7245"/>
        <pc:sldMkLst>
          <pc:docMk/>
          <pc:sldMk cId="1888554897" sldId="263"/>
        </pc:sldMkLst>
        <pc:spChg chg="mod">
          <ac:chgData name="Brittney Holden" userId="25960d9a-a62f-454b-be55-742b0acb9674" providerId="ADAL" clId="{510B9E0E-1E08-4314-B945-988299A92BAC}" dt="2020-12-28T15:47:34.457" v="2846" actId="20577"/>
          <ac:spMkLst>
            <pc:docMk/>
            <pc:sldMk cId="1888554897" sldId="263"/>
            <ac:spMk id="2" creationId="{87450863-3DCB-4EBA-B96F-622768313721}"/>
          </ac:spMkLst>
        </pc:spChg>
        <pc:spChg chg="mod">
          <ac:chgData name="Brittney Holden" userId="25960d9a-a62f-454b-be55-742b0acb9674" providerId="ADAL" clId="{510B9E0E-1E08-4314-B945-988299A92BAC}" dt="2020-12-28T15:54:36.379" v="4214" actId="20577"/>
          <ac:spMkLst>
            <pc:docMk/>
            <pc:sldMk cId="1888554897" sldId="263"/>
            <ac:spMk id="3" creationId="{1F94DE0E-182B-41B7-9201-77884508A0FC}"/>
          </ac:spMkLst>
        </pc:spChg>
        <pc:spChg chg="mod">
          <ac:chgData name="Brittney Holden" userId="25960d9a-a62f-454b-be55-742b0acb9674" providerId="ADAL" clId="{510B9E0E-1E08-4314-B945-988299A92BAC}" dt="2020-12-28T16:01:56.469" v="4400" actId="1076"/>
          <ac:spMkLst>
            <pc:docMk/>
            <pc:sldMk cId="1888554897" sldId="263"/>
            <ac:spMk id="9" creationId="{FDA10CC1-4B7D-4410-B4D8-AC7561AD31BF}"/>
          </ac:spMkLst>
        </pc:spChg>
        <pc:picChg chg="add del mod">
          <ac:chgData name="Brittney Holden" userId="25960d9a-a62f-454b-be55-742b0acb9674" providerId="ADAL" clId="{510B9E0E-1E08-4314-B945-988299A92BAC}" dt="2020-12-28T15:48:55.187" v="3003" actId="478"/>
          <ac:picMkLst>
            <pc:docMk/>
            <pc:sldMk cId="1888554897" sldId="263"/>
            <ac:picMk id="5" creationId="{DEBDA9AB-2915-43B1-9B7D-51B139374DE3}"/>
          </ac:picMkLst>
        </pc:picChg>
        <pc:picChg chg="add mod">
          <ac:chgData name="Brittney Holden" userId="25960d9a-a62f-454b-be55-742b0acb9674" providerId="ADAL" clId="{510B9E0E-1E08-4314-B945-988299A92BAC}" dt="2020-12-28T15:49:07.914" v="3005" actId="1076"/>
          <ac:picMkLst>
            <pc:docMk/>
            <pc:sldMk cId="1888554897" sldId="263"/>
            <ac:picMk id="7" creationId="{B2483EB1-A291-4259-B32D-5CE570B98BE0}"/>
          </ac:picMkLst>
        </pc:picChg>
        <pc:picChg chg="mod">
          <ac:chgData name="Brittney Holden" userId="25960d9a-a62f-454b-be55-742b0acb9674" providerId="ADAL" clId="{510B9E0E-1E08-4314-B945-988299A92BAC}" dt="2020-12-28T16:01:53.383" v="4399" actId="1076"/>
          <ac:picMkLst>
            <pc:docMk/>
            <pc:sldMk cId="1888554897" sldId="263"/>
            <ac:picMk id="8" creationId="{7566F810-84AF-4351-8606-7B4F793F9E5F}"/>
          </ac:picMkLst>
        </pc:picChg>
        <pc:picChg chg="add del mod">
          <ac:chgData name="Brittney Holden" userId="25960d9a-a62f-454b-be55-742b0acb9674" providerId="ADAL" clId="{510B9E0E-1E08-4314-B945-988299A92BAC}" dt="2020-12-28T15:50:57.570" v="3388" actId="478"/>
          <ac:picMkLst>
            <pc:docMk/>
            <pc:sldMk cId="1888554897" sldId="263"/>
            <ac:picMk id="11" creationId="{C97E102C-3470-41BC-A33E-F580C83CA2E3}"/>
          </ac:picMkLst>
        </pc:picChg>
        <pc:picChg chg="add mod">
          <ac:chgData name="Brittney Holden" userId="25960d9a-a62f-454b-be55-742b0acb9674" providerId="ADAL" clId="{510B9E0E-1E08-4314-B945-988299A92BAC}" dt="2020-12-28T15:52:00.478" v="3498" actId="1076"/>
          <ac:picMkLst>
            <pc:docMk/>
            <pc:sldMk cId="1888554897" sldId="263"/>
            <ac:picMk id="14" creationId="{92899262-E7BC-415D-BD91-A05D236F4048}"/>
          </ac:picMkLst>
        </pc:picChg>
        <pc:picChg chg="add mod">
          <ac:chgData name="Brittney Holden" userId="25960d9a-a62f-454b-be55-742b0acb9674" providerId="ADAL" clId="{510B9E0E-1E08-4314-B945-988299A92BAC}" dt="2020-12-28T16:38:42.197" v="7245"/>
          <ac:picMkLst>
            <pc:docMk/>
            <pc:sldMk cId="1888554897" sldId="263"/>
            <ac:picMk id="15" creationId="{788D669F-D6F5-4A01-921F-F552ED4B3521}"/>
          </ac:picMkLst>
        </pc:picChg>
      </pc:sldChg>
      <pc:sldChg chg="addSp delSp modSp add mod">
        <pc:chgData name="Brittney Holden" userId="25960d9a-a62f-454b-be55-742b0acb9674" providerId="ADAL" clId="{510B9E0E-1E08-4314-B945-988299A92BAC}" dt="2020-12-28T16:49:10.068" v="7253" actId="14100"/>
        <pc:sldMkLst>
          <pc:docMk/>
          <pc:sldMk cId="1678366966" sldId="264"/>
        </pc:sldMkLst>
        <pc:spChg chg="mod">
          <ac:chgData name="Brittney Holden" userId="25960d9a-a62f-454b-be55-742b0acb9674" providerId="ADAL" clId="{510B9E0E-1E08-4314-B945-988299A92BAC}" dt="2020-12-28T16:02:32.385" v="4411" actId="20577"/>
          <ac:spMkLst>
            <pc:docMk/>
            <pc:sldMk cId="1678366966" sldId="264"/>
            <ac:spMk id="2" creationId="{87450863-3DCB-4EBA-B96F-622768313721}"/>
          </ac:spMkLst>
        </pc:spChg>
        <pc:spChg chg="mod">
          <ac:chgData name="Brittney Holden" userId="25960d9a-a62f-454b-be55-742b0acb9674" providerId="ADAL" clId="{510B9E0E-1E08-4314-B945-988299A92BAC}" dt="2020-12-28T16:17:57.740" v="4800" actId="33524"/>
          <ac:spMkLst>
            <pc:docMk/>
            <pc:sldMk cId="1678366966" sldId="264"/>
            <ac:spMk id="3" creationId="{1F94DE0E-182B-41B7-9201-77884508A0FC}"/>
          </ac:spMkLst>
        </pc:spChg>
        <pc:picChg chg="add mod">
          <ac:chgData name="Brittney Holden" userId="25960d9a-a62f-454b-be55-742b0acb9674" providerId="ADAL" clId="{510B9E0E-1E08-4314-B945-988299A92BAC}" dt="2020-12-28T16:49:10.068" v="7253" actId="14100"/>
          <ac:picMkLst>
            <pc:docMk/>
            <pc:sldMk cId="1678366966" sldId="264"/>
            <ac:picMk id="5" creationId="{D87222CA-9647-44FB-A8F5-C63FFE384476}"/>
          </ac:picMkLst>
        </pc:picChg>
        <pc:picChg chg="del">
          <ac:chgData name="Brittney Holden" userId="25960d9a-a62f-454b-be55-742b0acb9674" providerId="ADAL" clId="{510B9E0E-1E08-4314-B945-988299A92BAC}" dt="2020-12-28T16:02:35.785" v="4414" actId="478"/>
          <ac:picMkLst>
            <pc:docMk/>
            <pc:sldMk cId="1678366966" sldId="264"/>
            <ac:picMk id="7" creationId="{B2483EB1-A291-4259-B32D-5CE570B98BE0}"/>
          </ac:picMkLst>
        </pc:picChg>
        <pc:picChg chg="add mod">
          <ac:chgData name="Brittney Holden" userId="25960d9a-a62f-454b-be55-742b0acb9674" providerId="ADAL" clId="{510B9E0E-1E08-4314-B945-988299A92BAC}" dt="2020-12-28T16:38:46.223" v="7246"/>
          <ac:picMkLst>
            <pc:docMk/>
            <pc:sldMk cId="1678366966" sldId="264"/>
            <ac:picMk id="11" creationId="{E2782E26-E759-4B51-88A1-882D2A860D63}"/>
          </ac:picMkLst>
        </pc:picChg>
        <pc:picChg chg="del mod">
          <ac:chgData name="Brittney Holden" userId="25960d9a-a62f-454b-be55-742b0acb9674" providerId="ADAL" clId="{510B9E0E-1E08-4314-B945-988299A92BAC}" dt="2020-12-28T16:02:35.075" v="4413" actId="478"/>
          <ac:picMkLst>
            <pc:docMk/>
            <pc:sldMk cId="1678366966" sldId="264"/>
            <ac:picMk id="14" creationId="{92899262-E7BC-415D-BD91-A05D236F4048}"/>
          </ac:picMkLst>
        </pc:picChg>
      </pc:sldChg>
      <pc:sldChg chg="addSp delSp modSp add mod ord">
        <pc:chgData name="Brittney Holden" userId="25960d9a-a62f-454b-be55-742b0acb9674" providerId="ADAL" clId="{510B9E0E-1E08-4314-B945-988299A92BAC}" dt="2020-12-28T16:38:49.335" v="7247"/>
        <pc:sldMkLst>
          <pc:docMk/>
          <pc:sldMk cId="3812471241" sldId="265"/>
        </pc:sldMkLst>
        <pc:spChg chg="mod">
          <ac:chgData name="Brittney Holden" userId="25960d9a-a62f-454b-be55-742b0acb9674" providerId="ADAL" clId="{510B9E0E-1E08-4314-B945-988299A92BAC}" dt="2020-12-28T16:18:22.089" v="4807" actId="20577"/>
          <ac:spMkLst>
            <pc:docMk/>
            <pc:sldMk cId="3812471241" sldId="265"/>
            <ac:spMk id="2" creationId="{87450863-3DCB-4EBA-B96F-622768313721}"/>
          </ac:spMkLst>
        </pc:spChg>
        <pc:spChg chg="mod">
          <ac:chgData name="Brittney Holden" userId="25960d9a-a62f-454b-be55-742b0acb9674" providerId="ADAL" clId="{510B9E0E-1E08-4314-B945-988299A92BAC}" dt="2020-12-28T16:29:40.875" v="6105" actId="20577"/>
          <ac:spMkLst>
            <pc:docMk/>
            <pc:sldMk cId="3812471241" sldId="265"/>
            <ac:spMk id="3" creationId="{1F94DE0E-182B-41B7-9201-77884508A0FC}"/>
          </ac:spMkLst>
        </pc:spChg>
        <pc:picChg chg="add del mod">
          <ac:chgData name="Brittney Holden" userId="25960d9a-a62f-454b-be55-742b0acb9674" providerId="ADAL" clId="{510B9E0E-1E08-4314-B945-988299A92BAC}" dt="2020-12-28T16:21:46.129" v="4893" actId="478"/>
          <ac:picMkLst>
            <pc:docMk/>
            <pc:sldMk cId="3812471241" sldId="265"/>
            <ac:picMk id="5" creationId="{F21EB14F-1BA3-47AC-A9F8-BD1AD7AA0932}"/>
          </ac:picMkLst>
        </pc:picChg>
        <pc:picChg chg="del">
          <ac:chgData name="Brittney Holden" userId="25960d9a-a62f-454b-be55-742b0acb9674" providerId="ADAL" clId="{510B9E0E-1E08-4314-B945-988299A92BAC}" dt="2020-12-28T16:21:36.102" v="4888" actId="478"/>
          <ac:picMkLst>
            <pc:docMk/>
            <pc:sldMk cId="3812471241" sldId="265"/>
            <ac:picMk id="7" creationId="{B2483EB1-A291-4259-B32D-5CE570B98BE0}"/>
          </ac:picMkLst>
        </pc:picChg>
        <pc:picChg chg="add mod">
          <ac:chgData name="Brittney Holden" userId="25960d9a-a62f-454b-be55-742b0acb9674" providerId="ADAL" clId="{510B9E0E-1E08-4314-B945-988299A92BAC}" dt="2020-12-28T16:27:00.707" v="6074" actId="1076"/>
          <ac:picMkLst>
            <pc:docMk/>
            <pc:sldMk cId="3812471241" sldId="265"/>
            <ac:picMk id="10" creationId="{722A7CBB-35B5-4CD3-B8BE-73C5BECB90FF}"/>
          </ac:picMkLst>
        </pc:picChg>
        <pc:picChg chg="add mod">
          <ac:chgData name="Brittney Holden" userId="25960d9a-a62f-454b-be55-742b0acb9674" providerId="ADAL" clId="{510B9E0E-1E08-4314-B945-988299A92BAC}" dt="2020-12-28T16:24:46.793" v="5262" actId="1076"/>
          <ac:picMkLst>
            <pc:docMk/>
            <pc:sldMk cId="3812471241" sldId="265"/>
            <ac:picMk id="12" creationId="{E47A1FE2-5D32-4DD8-A6AE-8603A78BD42C}"/>
          </ac:picMkLst>
        </pc:picChg>
        <pc:picChg chg="del">
          <ac:chgData name="Brittney Holden" userId="25960d9a-a62f-454b-be55-742b0acb9674" providerId="ADAL" clId="{510B9E0E-1E08-4314-B945-988299A92BAC}" dt="2020-12-28T16:21:35.486" v="4887" actId="478"/>
          <ac:picMkLst>
            <pc:docMk/>
            <pc:sldMk cId="3812471241" sldId="265"/>
            <ac:picMk id="14" creationId="{92899262-E7BC-415D-BD91-A05D236F4048}"/>
          </ac:picMkLst>
        </pc:picChg>
        <pc:picChg chg="add mod">
          <ac:chgData name="Brittney Holden" userId="25960d9a-a62f-454b-be55-742b0acb9674" providerId="ADAL" clId="{510B9E0E-1E08-4314-B945-988299A92BAC}" dt="2020-12-28T16:38:49.335" v="7247"/>
          <ac:picMkLst>
            <pc:docMk/>
            <pc:sldMk cId="3812471241" sldId="265"/>
            <ac:picMk id="15" creationId="{F6066634-0C35-4854-B541-6658C97FD343}"/>
          </ac:picMkLst>
        </pc:picChg>
      </pc:sldChg>
      <pc:sldChg chg="addSp modSp add mod ord">
        <pc:chgData name="Brittney Holden" userId="25960d9a-a62f-454b-be55-742b0acb9674" providerId="ADAL" clId="{510B9E0E-1E08-4314-B945-988299A92BAC}" dt="2020-12-28T16:38:52.557" v="7248"/>
        <pc:sldMkLst>
          <pc:docMk/>
          <pc:sldMk cId="835858927" sldId="266"/>
        </pc:sldMkLst>
        <pc:spChg chg="mod">
          <ac:chgData name="Brittney Holden" userId="25960d9a-a62f-454b-be55-742b0acb9674" providerId="ADAL" clId="{510B9E0E-1E08-4314-B945-988299A92BAC}" dt="2020-12-28T16:30:25.648" v="6126" actId="20577"/>
          <ac:spMkLst>
            <pc:docMk/>
            <pc:sldMk cId="835858927" sldId="266"/>
            <ac:spMk id="2" creationId="{87450863-3DCB-4EBA-B96F-622768313721}"/>
          </ac:spMkLst>
        </pc:spChg>
        <pc:spChg chg="mod">
          <ac:chgData name="Brittney Holden" userId="25960d9a-a62f-454b-be55-742b0acb9674" providerId="ADAL" clId="{510B9E0E-1E08-4314-B945-988299A92BAC}" dt="2020-12-28T16:36:08.314" v="7059" actId="20577"/>
          <ac:spMkLst>
            <pc:docMk/>
            <pc:sldMk cId="835858927" sldId="266"/>
            <ac:spMk id="3" creationId="{1F94DE0E-182B-41B7-9201-77884508A0FC}"/>
          </ac:spMkLst>
        </pc:spChg>
        <pc:picChg chg="add mod">
          <ac:chgData name="Brittney Holden" userId="25960d9a-a62f-454b-be55-742b0acb9674" providerId="ADAL" clId="{510B9E0E-1E08-4314-B945-988299A92BAC}" dt="2020-12-28T16:38:52.557" v="7248"/>
          <ac:picMkLst>
            <pc:docMk/>
            <pc:sldMk cId="835858927" sldId="266"/>
            <ac:picMk id="7" creationId="{003BA96A-83E1-4371-A6A2-0677BCFBDF0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83967-0366-4241-A724-A4FF8C6332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97DD9F5-3315-481B-A985-B267B9FF7D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D46F0D-A1E4-4359-A9DD-EE7CCF167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6E0-CD36-4058-A703-3CA9A6830D78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543D9-BEC6-4629-9F0D-7FCE58F30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460AB7-E133-43FD-AAB7-2E0A5005A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D35B-6C54-4958-BF3A-7E212127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718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43B4-C56E-404F-ADC3-AF9AB9524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3EFCF4-14B0-4BEA-979F-63BB637738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BF598-5F17-42B0-8DCF-F25463180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6E0-CD36-4058-A703-3CA9A6830D78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5CB7B9-E2A8-4DBC-9284-C4840FB5A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A7D17-B362-4DBE-812D-49540D505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D35B-6C54-4958-BF3A-7E212127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271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EC4510-2408-4230-8E80-42DCB8A276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4BE778-9FCE-4083-AB03-427DA601B1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4935A-3509-4657-BD05-5754A9B95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6E0-CD36-4058-A703-3CA9A6830D78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7E7451-BA76-4DF6-A39A-40E730294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AEE19E-2E6C-406C-8352-AE91004CC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D35B-6C54-4958-BF3A-7E212127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202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3DB6E-E815-4958-BB1C-2F09F6F56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75A40B-2F78-4C2C-A7DA-8588125454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453F8D-66D6-4B4C-9F6C-F45822F2D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6E0-CD36-4058-A703-3CA9A6830D78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D25E4D-931B-43DF-BBAF-520FAA501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6538C2-E207-44EC-BD74-8D1D15839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D35B-6C54-4958-BF3A-7E212127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279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816D24-2C67-40A2-81B0-C41B985B50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8BD09F-580E-46AA-B49B-B01B7ED046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E79CE6-688A-4E7A-BB39-E4E454A0A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6E0-CD36-4058-A703-3CA9A6830D78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6D35F1-0222-4170-A816-2CA53C2AA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56BB49-5F4F-4553-A06F-5F6DD782C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D35B-6C54-4958-BF3A-7E212127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411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010DE-F330-44C7-B05A-E85550AA5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FB439-7E26-42CC-BF36-FF686C2473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B6DB80-D8EB-46B8-A34B-9600009027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263D6B-55D8-4EB8-BFEF-8CEE9F3ED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6E0-CD36-4058-A703-3CA9A6830D78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3C62D-FDDE-4472-8C57-5BDDB09FB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6E706C-8F38-43D9-8A5B-C0554732B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D35B-6C54-4958-BF3A-7E212127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493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CFBC7-A807-45BB-9D67-4338C9925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47F3D5-A9D3-452E-BE3D-CA38F0466C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4B09BD-E0B5-4CC2-A228-314395A78D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46A9BC-1F6B-49D3-AB77-C1CB6512AE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BE2D12-1EBE-4BFB-A424-536423DB6D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0C1160-03BA-4F88-BC85-4723416F0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6E0-CD36-4058-A703-3CA9A6830D78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778E8B5-3E23-476E-AB45-331848563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5B2B44-2DF4-4494-AF17-C96F704F0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D35B-6C54-4958-BF3A-7E212127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012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52983-1EDE-47D8-8D3B-59244C1CB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10C9B0-8EE2-4645-A3F5-C2684DE61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6E0-CD36-4058-A703-3CA9A6830D78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50B2F0-F89E-43E6-B99D-59AEB1CBB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2B671C-E288-409D-B45F-24BD87543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D35B-6C54-4958-BF3A-7E212127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698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4B4F90-D1A0-43E3-AE6B-3AD09489A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6E0-CD36-4058-A703-3CA9A6830D78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A85143-F577-40BC-99C9-2AA0DA1C1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7ABFE6-E74E-4589-AE23-DAE4C5DA0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D35B-6C54-4958-BF3A-7E212127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026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23A97-8602-489E-90AD-5B0593DB5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2CBF2-C37D-4A04-9CD3-7557F06E8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FEE142-29E9-4D8A-B372-9F9B6C4260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FAA40A-F324-4115-A606-9D602FE41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6E0-CD36-4058-A703-3CA9A6830D78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454E0E-7FAE-4E5D-B801-B354369A8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6167C9-864B-4CF9-9B09-AAF427312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D35B-6C54-4958-BF3A-7E212127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136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F50D2-2195-408C-A4D8-355B82B8B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12A97C-8D04-47BB-B254-D6B9E6C95A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639176-74D3-4D48-BF58-968D864F67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3918A4-BCBB-45F6-8B31-040334EFA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0F6E0-CD36-4058-A703-3CA9A6830D78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BAB27C-1291-4B56-BF80-1F7394355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0170F3-EF07-4CE1-A5BF-061DD57CA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D35B-6C54-4958-BF3A-7E212127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17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A5977F-4974-4F1D-9A33-C10579962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260FA2-C21A-40EB-AB59-DC10513333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0D54CA-C9AC-4132-9A56-A37D8411ED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0F6E0-CD36-4058-A703-3CA9A6830D78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186752-8714-4592-8725-77F3972A0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3FFDC-8B44-4E56-8BF2-6974068AE0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7D35B-6C54-4958-BF3A-7E212127F0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952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info@theadvisors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learinghouse.fmcsa.dot.gov/Resource/Storyline/Employer-Reg/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s://clearinghouse.fmcsa.dot.gov/Learn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s://clearinghouse.fmcsa.dot.gov/Resource/Index/Registration-Instructions-Employer-without-Portal" TargetMode="External"/><Relationship Id="rId4" Type="http://schemas.openxmlformats.org/officeDocument/2006/relationships/hyperlink" Target="https://clearinghouse.fmcsa.dot.gov/Resource/Index/Registration-Instructions-Employer-with-Porta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learinghouse.fmcsa.dot.gov/Resource/Index/Clearinghouse-Designate-CTPA" TargetMode="External"/><Relationship Id="rId2" Type="http://schemas.openxmlformats.org/officeDocument/2006/relationships/hyperlink" Target="https://clearinghouse.fmcsa.dot.gov/Learn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learinghouse.fmcsa.dot.gov/Resource/Index/Query-Purchase-Factsheet" TargetMode="External"/><Relationship Id="rId2" Type="http://schemas.openxmlformats.org/officeDocument/2006/relationships/hyperlink" Target="https://clearinghouse.fmcsa.dot.gov/Learn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learinghouse.fmcsa.dot.gov/Resource/Index/Sample-Limited-Consent-Form" TargetMode="External"/><Relationship Id="rId2" Type="http://schemas.openxmlformats.org/officeDocument/2006/relationships/hyperlink" Target="https://clearinghouse.fmcsa.dot.gov/Resource/Index/Query-Consent-Factsheet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clearinghouse.fmcsa.dot.gov/Learn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s://clearinghouse.fmcsa.dot.gov/Resource/Index/Bulk-Upload-Template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hyperlink" Target="https://clearinghouse.fmcsa.dot.gov/Resource/Index/Conduct-Full-Query-Employer" TargetMode="External"/><Relationship Id="rId4" Type="http://schemas.openxmlformats.org/officeDocument/2006/relationships/hyperlink" Target="https://clearinghouse.fmcsa.dot.gov/Resource/Index/Conduct-Limited-Query-Employer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C5691DF-242C-46DD-9913-1B9061D7B632}"/>
              </a:ext>
            </a:extLst>
          </p:cNvPr>
          <p:cNvSpPr txBox="1"/>
          <p:nvPr/>
        </p:nvSpPr>
        <p:spPr>
          <a:xfrm>
            <a:off x="1206250" y="875208"/>
            <a:ext cx="882841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0" dirty="0">
                <a:solidFill>
                  <a:srgbClr val="336633"/>
                </a:solidFill>
                <a:latin typeface="Elephant" panose="02020904090505020303" pitchFamily="18" charset="0"/>
              </a:rPr>
              <a:t>safety &amp;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EACF204-B1A3-4536-B1CE-D94032E76160}"/>
              </a:ext>
            </a:extLst>
          </p:cNvPr>
          <p:cNvSpPr/>
          <p:nvPr/>
        </p:nvSpPr>
        <p:spPr>
          <a:xfrm>
            <a:off x="1735584" y="3595455"/>
            <a:ext cx="8930936" cy="699191"/>
          </a:xfrm>
          <a:prstGeom prst="roundRect">
            <a:avLst/>
          </a:prstGeom>
          <a:solidFill>
            <a:srgbClr val="002B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67D012-56F5-4FFA-AF41-3E2ED73B3401}"/>
              </a:ext>
            </a:extLst>
          </p:cNvPr>
          <p:cNvSpPr txBox="1"/>
          <p:nvPr/>
        </p:nvSpPr>
        <p:spPr>
          <a:xfrm>
            <a:off x="1651247" y="4634144"/>
            <a:ext cx="909961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114C7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Tips and Tricks for Bus Operators with the FMCSA Drug &amp; Alcohol Clearinghouse </a:t>
            </a:r>
            <a:endParaRPr lang="en-US" sz="4000" dirty="0">
              <a:solidFill>
                <a:srgbClr val="002B5C"/>
              </a:solidFill>
              <a:latin typeface="Elephant" panose="02020904090505020303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96EBCC2-058A-4D0E-BB64-889CEEA26CBA}"/>
              </a:ext>
            </a:extLst>
          </p:cNvPr>
          <p:cNvSpPr txBox="1"/>
          <p:nvPr/>
        </p:nvSpPr>
        <p:spPr>
          <a:xfrm>
            <a:off x="1807094" y="3559802"/>
            <a:ext cx="878791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VIRTUAL SERIES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8532895E-2BE7-4827-9D71-FEDFFBFB216F}"/>
              </a:ext>
            </a:extLst>
          </p:cNvPr>
          <p:cNvSpPr/>
          <p:nvPr/>
        </p:nvSpPr>
        <p:spPr>
          <a:xfrm>
            <a:off x="538577" y="472736"/>
            <a:ext cx="11114843" cy="5912527"/>
          </a:xfrm>
          <a:prstGeom prst="roundRect">
            <a:avLst/>
          </a:prstGeom>
          <a:noFill/>
          <a:ln w="57150">
            <a:solidFill>
              <a:srgbClr val="33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C6DB10-C6B5-4CD7-B12B-B0D5A500BA4D}"/>
              </a:ext>
            </a:extLst>
          </p:cNvPr>
          <p:cNvSpPr txBox="1"/>
          <p:nvPr/>
        </p:nvSpPr>
        <p:spPr>
          <a:xfrm>
            <a:off x="2485775" y="1937530"/>
            <a:ext cx="882841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0" dirty="0">
                <a:solidFill>
                  <a:srgbClr val="336633"/>
                </a:solidFill>
                <a:latin typeface="Elephant" panose="02020904090505020303" pitchFamily="18" charset="0"/>
              </a:rPr>
              <a:t>maintenance</a:t>
            </a:r>
          </a:p>
        </p:txBody>
      </p:sp>
    </p:spTree>
    <p:extLst>
      <p:ext uri="{BB962C8B-B14F-4D97-AF65-F5344CB8AC3E}">
        <p14:creationId xmlns:p14="http://schemas.microsoft.com/office/powerpoint/2010/main" val="3787185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50863-3DCB-4EBA-B96F-622768313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5194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336633"/>
                </a:solidFill>
                <a:latin typeface="Elephant" panose="02020904090505020303" pitchFamily="18" charset="0"/>
              </a:rPr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4DE0E-182B-41B7-9201-77884508A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002B5C"/>
                </a:solidFill>
                <a:latin typeface="Franklin Gothic Demi Cond" panose="020B0706030402020204" pitchFamily="34" charset="0"/>
              </a:rPr>
              <a:t>There are a few things that were not covered like; </a:t>
            </a:r>
          </a:p>
          <a:p>
            <a:pPr>
              <a:buFontTx/>
              <a:buChar char="-"/>
            </a:pPr>
            <a:r>
              <a:rPr lang="en-US" sz="2400" dirty="0">
                <a:solidFill>
                  <a:srgbClr val="002B5C"/>
                </a:solidFill>
                <a:latin typeface="Franklin Gothic Demi Cond" panose="020B0706030402020204" pitchFamily="34" charset="0"/>
              </a:rPr>
              <a:t>Reporting a refusal to the clearinghouse</a:t>
            </a:r>
          </a:p>
          <a:p>
            <a:pPr>
              <a:buFontTx/>
              <a:buChar char="-"/>
            </a:pPr>
            <a:r>
              <a:rPr lang="en-US" sz="2400" dirty="0">
                <a:solidFill>
                  <a:srgbClr val="002B5C"/>
                </a:solidFill>
                <a:latin typeface="Franklin Gothic Demi Cond" panose="020B0706030402020204" pitchFamily="34" charset="0"/>
              </a:rPr>
              <a:t>Reporting a RTD Test into the clearinghouse. </a:t>
            </a:r>
          </a:p>
          <a:p>
            <a:pPr>
              <a:buFontTx/>
              <a:buChar char="-"/>
            </a:pPr>
            <a:r>
              <a:rPr lang="en-US" sz="2400" dirty="0">
                <a:solidFill>
                  <a:srgbClr val="002B5C"/>
                </a:solidFill>
                <a:latin typeface="Franklin Gothic Demi Cond" panose="020B0706030402020204" pitchFamily="34" charset="0"/>
              </a:rPr>
              <a:t>Problems with drivers not completing registration into the clearinghouse.</a:t>
            </a:r>
          </a:p>
          <a:p>
            <a:pPr marL="0" indent="0">
              <a:buNone/>
            </a:pPr>
            <a:endParaRPr lang="en-US" sz="2400" dirty="0">
              <a:solidFill>
                <a:srgbClr val="002B5C"/>
              </a:solidFill>
              <a:latin typeface="Franklin Gothic Demi Cond" panose="020B07060304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2B5C"/>
                </a:solidFill>
                <a:latin typeface="Franklin Gothic Demi Cond" panose="020B0706030402020204" pitchFamily="34" charset="0"/>
              </a:rPr>
              <a:t>As well as many other small yet important details. If you have any questions or would like some guidance please contact us at; </a:t>
            </a:r>
            <a:r>
              <a:rPr lang="en-US" sz="2400" dirty="0">
                <a:solidFill>
                  <a:srgbClr val="002B5C"/>
                </a:solidFill>
                <a:latin typeface="Franklin Gothic Demi Cond" panose="020B0706030402020204" pitchFamily="34" charset="0"/>
                <a:hlinkClick r:id="rId2"/>
              </a:rPr>
              <a:t>info@theadvisors.org</a:t>
            </a:r>
            <a:r>
              <a:rPr lang="en-US" sz="2400" dirty="0">
                <a:solidFill>
                  <a:srgbClr val="002B5C"/>
                </a:solidFill>
                <a:latin typeface="Franklin Gothic Demi Cond" panose="020B0706030402020204" pitchFamily="34" charset="0"/>
              </a:rPr>
              <a:t> or give us a call at 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2B5C"/>
                </a:solidFill>
                <a:latin typeface="Franklin Gothic Demi Cond" panose="020B0706030402020204" pitchFamily="34" charset="0"/>
              </a:rPr>
              <a:t>980-999-8484!</a:t>
            </a:r>
          </a:p>
          <a:p>
            <a:pPr>
              <a:buFontTx/>
              <a:buChar char="-"/>
            </a:pPr>
            <a:endParaRPr lang="en-US" sz="2100" dirty="0">
              <a:latin typeface="Franklin Gothic Book" panose="020B050302010202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DA10CC1-4B7D-4410-B4D8-AC7561AD31BF}"/>
              </a:ext>
            </a:extLst>
          </p:cNvPr>
          <p:cNvSpPr/>
          <p:nvPr/>
        </p:nvSpPr>
        <p:spPr>
          <a:xfrm>
            <a:off x="218981" y="6445121"/>
            <a:ext cx="8638572" cy="77685"/>
          </a:xfrm>
          <a:prstGeom prst="roundRect">
            <a:avLst/>
          </a:prstGeom>
          <a:solidFill>
            <a:srgbClr val="33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360311F-24E6-4C66-BBB5-4864ED73C5E6}"/>
              </a:ext>
            </a:extLst>
          </p:cNvPr>
          <p:cNvSpPr/>
          <p:nvPr/>
        </p:nvSpPr>
        <p:spPr>
          <a:xfrm>
            <a:off x="218980" y="1199898"/>
            <a:ext cx="11577239" cy="95508"/>
          </a:xfrm>
          <a:prstGeom prst="roundRect">
            <a:avLst/>
          </a:prstGeom>
          <a:solidFill>
            <a:srgbClr val="33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566F810-84AF-4351-8606-7B4F793F9E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57553" y="4983551"/>
            <a:ext cx="2880622" cy="1539255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03BA96A-83E1-4371-A6A2-0677BCFBDF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2278" y="99680"/>
            <a:ext cx="2075897" cy="1095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8589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13C6C058-283F-4076-BE36-1A2651221CD0}"/>
              </a:ext>
            </a:extLst>
          </p:cNvPr>
          <p:cNvSpPr/>
          <p:nvPr/>
        </p:nvSpPr>
        <p:spPr>
          <a:xfrm>
            <a:off x="538577" y="967563"/>
            <a:ext cx="11114843" cy="3732028"/>
          </a:xfrm>
          <a:prstGeom prst="roundRect">
            <a:avLst/>
          </a:prstGeom>
          <a:solidFill>
            <a:srgbClr val="002B5C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94C4AC7-1C7C-4AA0-A56F-D1D1AA8AD291}"/>
              </a:ext>
            </a:extLst>
          </p:cNvPr>
          <p:cNvSpPr txBox="1"/>
          <p:nvPr/>
        </p:nvSpPr>
        <p:spPr>
          <a:xfrm>
            <a:off x="1082747" y="1160161"/>
            <a:ext cx="1002650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bg1"/>
                </a:solidFill>
                <a:latin typeface="Elephant" panose="02020904090505020303" pitchFamily="18" charset="0"/>
              </a:rPr>
              <a:t>Thomas Holden</a:t>
            </a:r>
            <a:endParaRPr lang="en-US" sz="28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President</a:t>
            </a:r>
          </a:p>
          <a:p>
            <a:pPr algn="ctr"/>
            <a:endParaRPr lang="en-US" sz="28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Transportation Advisors &amp; EZ-</a:t>
            </a:r>
            <a:r>
              <a:rPr lang="en-US" sz="2800" dirty="0" err="1">
                <a:solidFill>
                  <a:schemeClr val="bg1"/>
                </a:solidFill>
                <a:latin typeface="Franklin Gothic Demi Cond" panose="020B0706030402020204" pitchFamily="34" charset="0"/>
              </a:rPr>
              <a:t>Drugtest</a:t>
            </a:r>
            <a:endParaRPr lang="en-US" sz="28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  <a:p>
            <a:pPr algn="ctr"/>
            <a:endParaRPr lang="en-US" sz="28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tom@theadvisors.org</a:t>
            </a:r>
          </a:p>
          <a:p>
            <a:pPr algn="ctr"/>
            <a:endParaRPr lang="en-US" sz="2800" dirty="0">
              <a:solidFill>
                <a:schemeClr val="bg1"/>
              </a:solidFill>
              <a:latin typeface="Franklin Gothic Demi Cond" panose="020B0706030402020204" pitchFamily="34" charset="0"/>
            </a:endParaRPr>
          </a:p>
          <a:p>
            <a:pPr algn="ctr"/>
            <a:r>
              <a:rPr lang="en-US" sz="2800" dirty="0">
                <a:solidFill>
                  <a:schemeClr val="bg1"/>
                </a:solidFill>
                <a:latin typeface="Franklin Gothic Demi Cond" panose="020B0706030402020204" pitchFamily="34" charset="0"/>
              </a:rPr>
              <a:t>980-999-8484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5BDA80F8-3612-4ABF-8879-15F670C6513D}"/>
              </a:ext>
            </a:extLst>
          </p:cNvPr>
          <p:cNvSpPr/>
          <p:nvPr/>
        </p:nvSpPr>
        <p:spPr>
          <a:xfrm>
            <a:off x="218981" y="6445121"/>
            <a:ext cx="8638572" cy="77685"/>
          </a:xfrm>
          <a:prstGeom prst="roundRect">
            <a:avLst/>
          </a:prstGeom>
          <a:solidFill>
            <a:srgbClr val="33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8A2E44B-B074-4854-A5E1-9889AA2918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49153" y="4983551"/>
            <a:ext cx="2880622" cy="1539255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D843535D-EA76-495E-B57E-B274C7EA38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630" y="4983550"/>
            <a:ext cx="2631583" cy="1388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425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50863-3DCB-4EBA-B96F-622768313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5194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336633"/>
                </a:solidFill>
                <a:latin typeface="Elephant" panose="02020904090505020303" pitchFamily="18" charset="0"/>
              </a:rPr>
              <a:t>Step one: Registering your company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4DE0E-182B-41B7-9201-77884508A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2B5C"/>
                </a:solidFill>
                <a:latin typeface="Franklin Gothic Demi Cond" panose="020B0706030402020204" pitchFamily="34" charset="0"/>
              </a:rPr>
              <a:t>The first step in the clearinghouse process is registering your company. This should have been completed in January 2020, but if you are not registered you must do so immediately. </a:t>
            </a:r>
          </a:p>
          <a:p>
            <a:pPr marL="0" indent="0">
              <a:buNone/>
            </a:pPr>
            <a:endParaRPr lang="en-US" dirty="0">
              <a:latin typeface="Franklin Gothic Demi Cond" panose="020B0706030402020204" pitchFamily="34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B5C"/>
                </a:solidFill>
                <a:latin typeface="Franklin Gothic Book" panose="020B0503020102020204" pitchFamily="34" charset="0"/>
              </a:rPr>
              <a:t>If you need help registering your company, there are step by step instructions at: </a:t>
            </a:r>
            <a:r>
              <a:rPr lang="en-US" dirty="0">
                <a:solidFill>
                  <a:srgbClr val="002B5C"/>
                </a:solidFill>
                <a:latin typeface="Franklin Gothic Book" panose="020B0503020102020204" pitchFamily="34" charset="0"/>
                <a:hlinkClick r:id="rId2"/>
              </a:rPr>
              <a:t>https://clearinghouse.fmcsa.dot.gov/Learn</a:t>
            </a:r>
            <a:endParaRPr lang="en-US" dirty="0">
              <a:solidFill>
                <a:srgbClr val="002B5C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US" dirty="0">
                <a:hlinkClick r:id="rId3"/>
              </a:rPr>
              <a:t>How to Register: Interactive Guide for Employers</a:t>
            </a:r>
            <a:endParaRPr lang="en-US" dirty="0"/>
          </a:p>
          <a:p>
            <a:pPr marL="0" indent="0">
              <a:buNone/>
            </a:pPr>
            <a:r>
              <a:rPr lang="en-US" dirty="0">
                <a:hlinkClick r:id="rId4"/>
              </a:rPr>
              <a:t>How to Register: Employers With Portal Accounts</a:t>
            </a:r>
            <a:endParaRPr lang="en-US" dirty="0"/>
          </a:p>
          <a:p>
            <a:pPr marL="0" indent="0">
              <a:buNone/>
            </a:pPr>
            <a:r>
              <a:rPr lang="en-US" dirty="0">
                <a:hlinkClick r:id="rId5"/>
              </a:rPr>
              <a:t>How to Register: Employers Without Portal Accounts</a:t>
            </a:r>
            <a:endParaRPr lang="en-US" dirty="0"/>
          </a:p>
          <a:p>
            <a:pPr marL="0" indent="0">
              <a:buNone/>
            </a:pPr>
            <a:r>
              <a:rPr lang="en-US" sz="2100" dirty="0">
                <a:latin typeface="Franklin Gothic Book" panose="020B0503020102020204" pitchFamily="34" charset="0"/>
              </a:rPr>
              <a:t>*You will need access to your FMCSA account – if you do </a:t>
            </a:r>
            <a:r>
              <a:rPr lang="en-US" sz="2100" dirty="0">
                <a:solidFill>
                  <a:srgbClr val="002B5C"/>
                </a:solidFill>
                <a:latin typeface="Franklin Gothic Book" panose="020B0503020102020204" pitchFamily="34" charset="0"/>
              </a:rPr>
              <a:t>not have an account </a:t>
            </a:r>
          </a:p>
          <a:p>
            <a:pPr marL="0" indent="0">
              <a:buNone/>
            </a:pPr>
            <a:r>
              <a:rPr lang="en-US" sz="2100" dirty="0">
                <a:solidFill>
                  <a:srgbClr val="002B5C"/>
                </a:solidFill>
                <a:latin typeface="Franklin Gothic Book" panose="020B0503020102020204" pitchFamily="34" charset="0"/>
              </a:rPr>
              <a:t>or need to reset your account this must to be completed first!**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DA10CC1-4B7D-4410-B4D8-AC7561AD31BF}"/>
              </a:ext>
            </a:extLst>
          </p:cNvPr>
          <p:cNvSpPr/>
          <p:nvPr/>
        </p:nvSpPr>
        <p:spPr>
          <a:xfrm>
            <a:off x="218981" y="6445121"/>
            <a:ext cx="8638572" cy="77685"/>
          </a:xfrm>
          <a:prstGeom prst="roundRect">
            <a:avLst/>
          </a:prstGeom>
          <a:solidFill>
            <a:srgbClr val="33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360311F-24E6-4C66-BBB5-4864ED73C5E6}"/>
              </a:ext>
            </a:extLst>
          </p:cNvPr>
          <p:cNvSpPr/>
          <p:nvPr/>
        </p:nvSpPr>
        <p:spPr>
          <a:xfrm>
            <a:off x="218980" y="1199898"/>
            <a:ext cx="11577239" cy="95508"/>
          </a:xfrm>
          <a:prstGeom prst="roundRect">
            <a:avLst/>
          </a:prstGeom>
          <a:solidFill>
            <a:srgbClr val="33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566F810-84AF-4351-8606-7B4F793F9E5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57553" y="4983551"/>
            <a:ext cx="2880622" cy="1539255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1B3A60C4-5BD2-47C1-AFFE-6B310D5EA69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2278" y="99680"/>
            <a:ext cx="2075897" cy="1095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869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50863-3DCB-4EBA-B96F-622768313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5194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336633"/>
                </a:solidFill>
                <a:latin typeface="Elephant" panose="02020904090505020303" pitchFamily="18" charset="0"/>
              </a:rPr>
              <a:t>Step two: Designate your C/TPA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4DE0E-182B-41B7-9201-77884508A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2B5C"/>
                </a:solidFill>
                <a:latin typeface="Franklin Gothic Demi Cond" panose="020B0706030402020204" pitchFamily="34" charset="0"/>
              </a:rPr>
              <a:t>Once you have access to your clearinghouse account you will need to designate a C/TPA. This is a company that you use to report any refusals to test and can conduct your full and/or limited queries for you. </a:t>
            </a:r>
          </a:p>
          <a:p>
            <a:pPr marL="0" indent="0">
              <a:buNone/>
            </a:pPr>
            <a:endParaRPr lang="en-US" dirty="0">
              <a:latin typeface="Franklin Gothic Demi Cond" panose="020B0706030402020204" pitchFamily="34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B5C"/>
                </a:solidFill>
                <a:latin typeface="Franklin Gothic Book" panose="020B0503020102020204" pitchFamily="34" charset="0"/>
              </a:rPr>
              <a:t>If you need help registering your company, there are step by step instructions at: </a:t>
            </a:r>
            <a:r>
              <a:rPr lang="en-US" dirty="0">
                <a:solidFill>
                  <a:srgbClr val="002B5C"/>
                </a:solidFill>
                <a:latin typeface="Franklin Gothic Book" panose="020B0503020102020204" pitchFamily="34" charset="0"/>
                <a:hlinkClick r:id="rId2"/>
              </a:rPr>
              <a:t>https://clearinghouse.fmcsa.dot.gov/Learn</a:t>
            </a:r>
            <a:endParaRPr lang="en-US" dirty="0">
              <a:solidFill>
                <a:srgbClr val="002B5C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hlinkClick r:id="rId3"/>
              </a:rPr>
              <a:t>How to Designate Your C/TPA</a:t>
            </a:r>
            <a:endParaRPr lang="en-US" sz="2100" dirty="0"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US" sz="2100" dirty="0">
              <a:solidFill>
                <a:srgbClr val="002B5C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US" sz="2100" dirty="0">
                <a:solidFill>
                  <a:srgbClr val="002B5C"/>
                </a:solidFill>
                <a:latin typeface="Franklin Gothic Book" panose="020B0503020102020204" pitchFamily="34" charset="0"/>
              </a:rPr>
              <a:t>Are you in need of a C/TPA? Contact us for more information!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DA10CC1-4B7D-4410-B4D8-AC7561AD31BF}"/>
              </a:ext>
            </a:extLst>
          </p:cNvPr>
          <p:cNvSpPr/>
          <p:nvPr/>
        </p:nvSpPr>
        <p:spPr>
          <a:xfrm>
            <a:off x="218981" y="6445121"/>
            <a:ext cx="8638572" cy="77685"/>
          </a:xfrm>
          <a:prstGeom prst="roundRect">
            <a:avLst/>
          </a:prstGeom>
          <a:solidFill>
            <a:srgbClr val="33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360311F-24E6-4C66-BBB5-4864ED73C5E6}"/>
              </a:ext>
            </a:extLst>
          </p:cNvPr>
          <p:cNvSpPr/>
          <p:nvPr/>
        </p:nvSpPr>
        <p:spPr>
          <a:xfrm>
            <a:off x="218980" y="1199898"/>
            <a:ext cx="11577239" cy="95508"/>
          </a:xfrm>
          <a:prstGeom prst="roundRect">
            <a:avLst/>
          </a:prstGeom>
          <a:solidFill>
            <a:srgbClr val="33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566F810-84AF-4351-8606-7B4F793F9E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57553" y="4983551"/>
            <a:ext cx="2880622" cy="1539255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A8A30019-4339-4D4B-A40C-37DA1A24CC6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2278" y="99680"/>
            <a:ext cx="2075897" cy="1095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054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50863-3DCB-4EBA-B96F-622768313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5194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336633"/>
                </a:solidFill>
                <a:latin typeface="Elephant" panose="02020904090505020303" pitchFamily="18" charset="0"/>
              </a:rPr>
              <a:t>Step three: Purchasing a Query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4DE0E-182B-41B7-9201-77884508A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2B5C"/>
                </a:solidFill>
                <a:latin typeface="Franklin Gothic Demi Cond" panose="020B0706030402020204" pitchFamily="34" charset="0"/>
              </a:rPr>
              <a:t>After your company has decided which C/TPA is right for you, you will need to add a query plan to your account. You can choose from a variety of different options of plans. Each query currently cost $1.25 and can be used for both limited and full queries. </a:t>
            </a:r>
          </a:p>
          <a:p>
            <a:pPr marL="0" indent="0">
              <a:buNone/>
            </a:pPr>
            <a:endParaRPr lang="en-US" dirty="0">
              <a:latin typeface="Franklin Gothic Demi Cond" panose="020B0706030402020204" pitchFamily="34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B5C"/>
                </a:solidFill>
                <a:latin typeface="Franklin Gothic Book" panose="020B0503020102020204" pitchFamily="34" charset="0"/>
              </a:rPr>
              <a:t>If you need help registering your company, there are step by step instructions at: </a:t>
            </a:r>
            <a:r>
              <a:rPr lang="en-US" dirty="0">
                <a:solidFill>
                  <a:srgbClr val="002B5C"/>
                </a:solidFill>
                <a:latin typeface="Franklin Gothic Book" panose="020B0503020102020204" pitchFamily="34" charset="0"/>
                <a:hlinkClick r:id="rId2"/>
              </a:rPr>
              <a:t>https://clearinghouse.fmcsa.dot.gov/Learn</a:t>
            </a:r>
            <a:endParaRPr lang="en-US" dirty="0">
              <a:solidFill>
                <a:srgbClr val="002B5C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US" sz="2400" dirty="0">
                <a:hlinkClick r:id="rId3"/>
              </a:rPr>
              <a:t>How to Purchase a Query Plan</a:t>
            </a:r>
            <a:endParaRPr lang="en-US" sz="2100" dirty="0">
              <a:latin typeface="Franklin Gothic Book" panose="020B050302010202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DA10CC1-4B7D-4410-B4D8-AC7561AD31BF}"/>
              </a:ext>
            </a:extLst>
          </p:cNvPr>
          <p:cNvSpPr/>
          <p:nvPr/>
        </p:nvSpPr>
        <p:spPr>
          <a:xfrm>
            <a:off x="218981" y="6445121"/>
            <a:ext cx="8638572" cy="77685"/>
          </a:xfrm>
          <a:prstGeom prst="roundRect">
            <a:avLst/>
          </a:prstGeom>
          <a:solidFill>
            <a:srgbClr val="33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360311F-24E6-4C66-BBB5-4864ED73C5E6}"/>
              </a:ext>
            </a:extLst>
          </p:cNvPr>
          <p:cNvSpPr/>
          <p:nvPr/>
        </p:nvSpPr>
        <p:spPr>
          <a:xfrm>
            <a:off x="218980" y="1199898"/>
            <a:ext cx="11577239" cy="95508"/>
          </a:xfrm>
          <a:prstGeom prst="roundRect">
            <a:avLst/>
          </a:prstGeom>
          <a:solidFill>
            <a:srgbClr val="33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566F810-84AF-4351-8606-7B4F793F9E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57553" y="4983551"/>
            <a:ext cx="2880622" cy="1539255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46A7264E-AE71-441B-BB1C-A8F88E94B41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2278" y="99680"/>
            <a:ext cx="2075897" cy="1095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77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50863-3DCB-4EBA-B96F-622768313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5194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336633"/>
                </a:solidFill>
                <a:latin typeface="Elephant" panose="02020904090505020303" pitchFamily="18" charset="0"/>
              </a:rPr>
              <a:t>Step four: Query Types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4DE0E-182B-41B7-9201-77884508A0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36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2B5C"/>
                </a:solidFill>
                <a:latin typeface="Franklin Gothic Demi Cond" panose="020B0706030402020204" pitchFamily="34" charset="0"/>
              </a:rPr>
              <a:t>There are two different types of query's that your company should be running. </a:t>
            </a:r>
          </a:p>
          <a:p>
            <a:pPr marL="0" indent="0">
              <a:buNone/>
            </a:pPr>
            <a:r>
              <a:rPr lang="en-US" dirty="0">
                <a:solidFill>
                  <a:srgbClr val="002B5C"/>
                </a:solidFill>
                <a:latin typeface="Franklin Gothic Demi Cond" panose="020B0706030402020204" pitchFamily="34" charset="0"/>
              </a:rPr>
              <a:t>Full Query: Must be run on each NEW </a:t>
            </a:r>
            <a:r>
              <a:rPr lang="en-US" u="sng" dirty="0">
                <a:solidFill>
                  <a:srgbClr val="002B5C"/>
                </a:solidFill>
                <a:latin typeface="Franklin Gothic Demi Cond" panose="020B0706030402020204" pitchFamily="34" charset="0"/>
              </a:rPr>
              <a:t>CDL</a:t>
            </a:r>
            <a:r>
              <a:rPr lang="en-US" dirty="0">
                <a:solidFill>
                  <a:srgbClr val="002B5C"/>
                </a:solidFill>
                <a:latin typeface="Franklin Gothic Demi Cond" panose="020B0706030402020204" pitchFamily="34" charset="0"/>
              </a:rPr>
              <a:t> applicant </a:t>
            </a:r>
            <a:r>
              <a:rPr lang="en-US" u="sng" dirty="0">
                <a:solidFill>
                  <a:srgbClr val="002B5C"/>
                </a:solidFill>
                <a:latin typeface="Franklin Gothic Demi Cond" panose="020B0706030402020204" pitchFamily="34" charset="0"/>
              </a:rPr>
              <a:t>prior</a:t>
            </a:r>
            <a:r>
              <a:rPr lang="en-US" dirty="0">
                <a:solidFill>
                  <a:srgbClr val="002B5C"/>
                </a:solidFill>
                <a:latin typeface="Franklin Gothic Demi Cond" panose="020B0706030402020204" pitchFamily="34" charset="0"/>
              </a:rPr>
              <a:t> to hiring.</a:t>
            </a:r>
          </a:p>
          <a:p>
            <a:pPr marL="0" indent="0">
              <a:buNone/>
            </a:pPr>
            <a:r>
              <a:rPr lang="en-US" dirty="0">
                <a:solidFill>
                  <a:srgbClr val="002B5C"/>
                </a:solidFill>
                <a:latin typeface="Franklin Gothic Demi Cond" panose="020B0706030402020204" pitchFamily="34" charset="0"/>
              </a:rPr>
              <a:t>Limited Query: Must be run on ALL CDL drivers currently employed by your company. Your companies first annual limited queries must be completed by January 5, 2021.</a:t>
            </a:r>
          </a:p>
          <a:p>
            <a:pPr marL="0" indent="0">
              <a:buNone/>
            </a:pPr>
            <a:endParaRPr lang="en-US" dirty="0">
              <a:latin typeface="Franklin Gothic Demi Cond" panose="020B07060304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Franklin Gothic Demi Cond" panose="020B0706030402020204" pitchFamily="34" charset="0"/>
              </a:rPr>
              <a:t>Before completing your companies annual limited queries, you must have a limited query consent form signed by all current CDL drivers</a:t>
            </a:r>
          </a:p>
          <a:p>
            <a:pPr marL="0" indent="0">
              <a:buNone/>
            </a:pPr>
            <a:r>
              <a:rPr lang="en-US" dirty="0">
                <a:latin typeface="Franklin Gothic Demi Cond" panose="020B0706030402020204" pitchFamily="34" charset="0"/>
              </a:rPr>
              <a:t> </a:t>
            </a:r>
            <a:r>
              <a:rPr lang="en-US" dirty="0">
                <a:hlinkClick r:id="rId2"/>
              </a:rPr>
              <a:t>Queries and Consent Requests Factsheet</a:t>
            </a:r>
            <a:endParaRPr lang="en-US" dirty="0"/>
          </a:p>
          <a:p>
            <a:pPr marL="0" indent="0">
              <a:buNone/>
            </a:pPr>
            <a:r>
              <a:rPr lang="en-US" dirty="0">
                <a:hlinkClick r:id="rId3"/>
              </a:rPr>
              <a:t>Sample Limited Consent Request Form</a:t>
            </a:r>
            <a:endParaRPr lang="en-US" dirty="0">
              <a:latin typeface="Franklin Gothic Demi Cond" panose="020B070603040202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DA10CC1-4B7D-4410-B4D8-AC7561AD31BF}"/>
              </a:ext>
            </a:extLst>
          </p:cNvPr>
          <p:cNvSpPr/>
          <p:nvPr/>
        </p:nvSpPr>
        <p:spPr>
          <a:xfrm>
            <a:off x="277025" y="6483963"/>
            <a:ext cx="8638572" cy="77685"/>
          </a:xfrm>
          <a:prstGeom prst="roundRect">
            <a:avLst/>
          </a:prstGeom>
          <a:solidFill>
            <a:srgbClr val="33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360311F-24E6-4C66-BBB5-4864ED73C5E6}"/>
              </a:ext>
            </a:extLst>
          </p:cNvPr>
          <p:cNvSpPr/>
          <p:nvPr/>
        </p:nvSpPr>
        <p:spPr>
          <a:xfrm>
            <a:off x="218980" y="1199898"/>
            <a:ext cx="11577239" cy="95508"/>
          </a:xfrm>
          <a:prstGeom prst="roundRect">
            <a:avLst/>
          </a:prstGeom>
          <a:solidFill>
            <a:srgbClr val="33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566F810-84AF-4351-8606-7B4F793F9E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15597" y="5059052"/>
            <a:ext cx="2880622" cy="1539255"/>
          </a:xfrm>
          <a:prstGeom prst="rect">
            <a:avLst/>
          </a:prstGeom>
        </p:spPr>
      </p:pic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08CF5FC9-9F5C-4EAA-8992-54713A11999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2278" y="99680"/>
            <a:ext cx="2075897" cy="1095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031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50863-3DCB-4EBA-B96F-622768313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5194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336633"/>
                </a:solidFill>
                <a:latin typeface="Elephant" panose="02020904090505020303" pitchFamily="18" charset="0"/>
              </a:rPr>
              <a:t>Step four: Query Types continued…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4DE0E-182B-41B7-9201-77884508A0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07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2B5C"/>
                </a:solidFill>
                <a:latin typeface="Franklin Gothic Demi Cond" panose="020B0706030402020204" pitchFamily="34" charset="0"/>
              </a:rPr>
              <a:t>If you are running a Full Query – the driver must be registered in the clearinghouse to manually approve said query. If the driver is not registered into the clearinghouse the query will NOT complete. </a:t>
            </a:r>
          </a:p>
          <a:p>
            <a:pPr marL="0" indent="0">
              <a:buNone/>
            </a:pPr>
            <a:endParaRPr lang="en-US" dirty="0">
              <a:solidFill>
                <a:srgbClr val="002B5C"/>
              </a:solidFill>
              <a:latin typeface="Franklin Gothic Demi Cond" panose="020B0706030402020204" pitchFamily="34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B5C"/>
                </a:solidFill>
                <a:latin typeface="Franklin Gothic Demi Cond" panose="020B0706030402020204" pitchFamily="34" charset="0"/>
              </a:rPr>
              <a:t>If you are running a Limited Query – you can perform queries in bulk or one by one. The clearinghouse provides a sample spreadsheet that may be used to perform bulk queries. If the spreadsheet is not filled out 100% accurate the clearinghouse will not accept your bulk import. </a:t>
            </a:r>
            <a:r>
              <a:rPr lang="en-US" dirty="0">
                <a:hlinkClick r:id="rId2"/>
              </a:rPr>
              <a:t>Bulk Query Template File</a:t>
            </a:r>
            <a:endParaRPr lang="en-US" dirty="0">
              <a:solidFill>
                <a:srgbClr val="002B5C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002B5C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B5C"/>
                </a:solidFill>
                <a:latin typeface="Franklin Gothic Book" panose="020B0503020102020204" pitchFamily="34" charset="0"/>
              </a:rPr>
              <a:t>If you need help registering your company, there are step by step instructions at: </a:t>
            </a:r>
            <a:r>
              <a:rPr lang="en-US" dirty="0">
                <a:solidFill>
                  <a:srgbClr val="002B5C"/>
                </a:solidFill>
                <a:latin typeface="Franklin Gothic Book" panose="020B0503020102020204" pitchFamily="34" charset="0"/>
                <a:hlinkClick r:id="rId3"/>
              </a:rPr>
              <a:t>https://clearinghouse.fmcsa.dot.gov/Learn</a:t>
            </a:r>
            <a:endParaRPr lang="en-US" dirty="0">
              <a:solidFill>
                <a:srgbClr val="002B5C"/>
              </a:solidFill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Franklin Gothic Demi Cond" panose="020B0706030402020204" pitchFamily="34" charset="0"/>
              </a:rPr>
              <a:t> </a:t>
            </a:r>
            <a:r>
              <a:rPr lang="en-US" dirty="0">
                <a:hlinkClick r:id="rId4"/>
              </a:rPr>
              <a:t>How to Conduct a Limited Query (Employers)</a:t>
            </a:r>
            <a:endParaRPr lang="en-US" dirty="0"/>
          </a:p>
          <a:p>
            <a:pPr marL="0" indent="0">
              <a:buNone/>
            </a:pPr>
            <a:r>
              <a:rPr lang="en-US" dirty="0">
                <a:hlinkClick r:id="rId5"/>
              </a:rPr>
              <a:t>How to Conduct a Full Query (Employers)</a:t>
            </a:r>
            <a:endParaRPr lang="en-US" dirty="0"/>
          </a:p>
          <a:p>
            <a:pPr marL="0" indent="0">
              <a:buNone/>
            </a:pPr>
            <a:endParaRPr lang="en-US" dirty="0">
              <a:latin typeface="Franklin Gothic Demi Cond" panose="020B070603040202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DA10CC1-4B7D-4410-B4D8-AC7561AD31BF}"/>
              </a:ext>
            </a:extLst>
          </p:cNvPr>
          <p:cNvSpPr/>
          <p:nvPr/>
        </p:nvSpPr>
        <p:spPr>
          <a:xfrm>
            <a:off x="512695" y="6658675"/>
            <a:ext cx="8638572" cy="77685"/>
          </a:xfrm>
          <a:prstGeom prst="roundRect">
            <a:avLst/>
          </a:prstGeom>
          <a:solidFill>
            <a:srgbClr val="33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360311F-24E6-4C66-BBB5-4864ED73C5E6}"/>
              </a:ext>
            </a:extLst>
          </p:cNvPr>
          <p:cNvSpPr/>
          <p:nvPr/>
        </p:nvSpPr>
        <p:spPr>
          <a:xfrm>
            <a:off x="218980" y="1199898"/>
            <a:ext cx="11577239" cy="95508"/>
          </a:xfrm>
          <a:prstGeom prst="roundRect">
            <a:avLst/>
          </a:prstGeom>
          <a:solidFill>
            <a:srgbClr val="33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566F810-84AF-4351-8606-7B4F793F9E5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51267" y="5197105"/>
            <a:ext cx="2880622" cy="1539255"/>
          </a:xfrm>
          <a:prstGeom prst="rect">
            <a:avLst/>
          </a:prstGeom>
        </p:spPr>
      </p:pic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25DD0648-5176-44F5-B75D-A4C25AE4957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2278" y="99680"/>
            <a:ext cx="2075897" cy="1095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218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50863-3DCB-4EBA-B96F-622768313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5194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336633"/>
                </a:solidFill>
                <a:latin typeface="Elephant" panose="02020904090505020303" pitchFamily="18" charset="0"/>
              </a:rPr>
              <a:t>Limited Query Results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4DE0E-182B-41B7-9201-77884508A0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07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Franklin Gothic Demi Cond" panose="020B0706030402020204" pitchFamily="34" charset="0"/>
              </a:rPr>
              <a:t>When performing a limited query there are three different results you may receive. </a:t>
            </a:r>
          </a:p>
          <a:p>
            <a:pPr marL="0" indent="0">
              <a:buNone/>
            </a:pPr>
            <a:r>
              <a:rPr lang="en-US" dirty="0">
                <a:latin typeface="Franklin Gothic Demi Cond" panose="020B0706030402020204" pitchFamily="34" charset="0"/>
              </a:rPr>
              <a:t>                                         </a:t>
            </a:r>
            <a:r>
              <a:rPr lang="en-US" sz="1600" dirty="0">
                <a:latin typeface="Franklin Gothic Demi Cond" panose="020B0706030402020204" pitchFamily="34" charset="0"/>
              </a:rPr>
              <a:t>This means that your driver is good to go, and no further action needs to take place.</a:t>
            </a:r>
          </a:p>
          <a:p>
            <a:pPr marL="0" indent="0">
              <a:buNone/>
            </a:pPr>
            <a:endParaRPr lang="en-US" dirty="0">
              <a:latin typeface="Franklin Gothic Demi Cond" panose="020B0706030402020204" pitchFamily="34" charset="0"/>
            </a:endParaRPr>
          </a:p>
          <a:p>
            <a:pPr marL="0" indent="0">
              <a:buNone/>
            </a:pPr>
            <a:endParaRPr lang="en-US" dirty="0">
              <a:latin typeface="Franklin Gothic Demi Cond" panose="020B0706030402020204" pitchFamily="34" charset="0"/>
            </a:endParaRPr>
          </a:p>
          <a:p>
            <a:pPr marL="0" indent="0">
              <a:buNone/>
            </a:pPr>
            <a:r>
              <a:rPr lang="en-US" sz="1600" dirty="0">
                <a:latin typeface="Franklin Gothic Demi Cond" panose="020B0706030402020204" pitchFamily="34" charset="0"/>
              </a:rPr>
              <a:t>                                                                                                                                                            This means that a violation may be reported for your </a:t>
            </a:r>
          </a:p>
          <a:p>
            <a:pPr marL="0" indent="0">
              <a:buNone/>
            </a:pPr>
            <a:r>
              <a:rPr lang="en-US" sz="1600" dirty="0">
                <a:latin typeface="Franklin Gothic Demi Cond" panose="020B0706030402020204" pitchFamily="34" charset="0"/>
              </a:rPr>
              <a:t>                                                                                                                                                            driver, and a full query must be performed within 24 </a:t>
            </a:r>
          </a:p>
          <a:p>
            <a:pPr marL="0" indent="0">
              <a:buNone/>
            </a:pPr>
            <a:r>
              <a:rPr lang="en-US" sz="1600" dirty="0">
                <a:latin typeface="Franklin Gothic Demi Cond" panose="020B0706030402020204" pitchFamily="34" charset="0"/>
              </a:rPr>
              <a:t>                                                                                                                                                            hours. The driver also must </a:t>
            </a:r>
          </a:p>
          <a:p>
            <a:pPr marL="0" indent="0">
              <a:buNone/>
            </a:pPr>
            <a:r>
              <a:rPr lang="en-US" sz="1600" dirty="0">
                <a:latin typeface="Franklin Gothic Demi Cond" panose="020B0706030402020204" pitchFamily="34" charset="0"/>
              </a:rPr>
              <a:t>						            be removed from any </a:t>
            </a:r>
          </a:p>
          <a:p>
            <a:pPr marL="0" indent="0">
              <a:buNone/>
            </a:pPr>
            <a:r>
              <a:rPr lang="en-US" sz="1600" dirty="0">
                <a:latin typeface="Franklin Gothic Demi Cond" panose="020B0706030402020204" pitchFamily="34" charset="0"/>
              </a:rPr>
              <a:t>						            safety-sensitive function.</a:t>
            </a:r>
          </a:p>
          <a:p>
            <a:pPr marL="0" indent="0">
              <a:buNone/>
            </a:pPr>
            <a:endParaRPr lang="en-US" dirty="0">
              <a:latin typeface="Franklin Gothic Demi Cond" panose="020B0706030402020204" pitchFamily="34" charset="0"/>
            </a:endParaRPr>
          </a:p>
          <a:p>
            <a:pPr marL="0" indent="0">
              <a:buNone/>
            </a:pPr>
            <a:endParaRPr lang="en-US" dirty="0">
              <a:latin typeface="Franklin Gothic Demi Cond" panose="020B0706030402020204" pitchFamily="34" charset="0"/>
            </a:endParaRPr>
          </a:p>
          <a:p>
            <a:pPr marL="0" indent="0">
              <a:buNone/>
            </a:pPr>
            <a:endParaRPr lang="en-US" dirty="0">
              <a:latin typeface="Franklin Gothic Demi Cond" panose="020B070603040202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DA10CC1-4B7D-4410-B4D8-AC7561AD31BF}"/>
              </a:ext>
            </a:extLst>
          </p:cNvPr>
          <p:cNvSpPr/>
          <p:nvPr/>
        </p:nvSpPr>
        <p:spPr>
          <a:xfrm>
            <a:off x="387253" y="6483963"/>
            <a:ext cx="8638572" cy="77685"/>
          </a:xfrm>
          <a:prstGeom prst="roundRect">
            <a:avLst/>
          </a:prstGeom>
          <a:solidFill>
            <a:srgbClr val="33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360311F-24E6-4C66-BBB5-4864ED73C5E6}"/>
              </a:ext>
            </a:extLst>
          </p:cNvPr>
          <p:cNvSpPr/>
          <p:nvPr/>
        </p:nvSpPr>
        <p:spPr>
          <a:xfrm>
            <a:off x="218980" y="1199898"/>
            <a:ext cx="11577239" cy="95508"/>
          </a:xfrm>
          <a:prstGeom prst="roundRect">
            <a:avLst/>
          </a:prstGeom>
          <a:solidFill>
            <a:srgbClr val="33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566F810-84AF-4351-8606-7B4F793F9E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25825" y="5059052"/>
            <a:ext cx="2880622" cy="153925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2483EB1-A291-4259-B32D-5CE570B98B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804" y="2765453"/>
            <a:ext cx="2990850" cy="226695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2899262-E7BC-415D-BD91-A05D236F40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29050" y="3773177"/>
            <a:ext cx="3019425" cy="2571750"/>
          </a:xfrm>
          <a:prstGeom prst="rect">
            <a:avLst/>
          </a:prstGeom>
        </p:spPr>
      </p:pic>
      <p:pic>
        <p:nvPicPr>
          <p:cNvPr id="15" name="Picture 14" descr="Logo&#10;&#10;Description automatically generated">
            <a:extLst>
              <a:ext uri="{FF2B5EF4-FFF2-40B4-BE49-F238E27FC236}">
                <a16:creationId xmlns:a16="http://schemas.microsoft.com/office/drawing/2014/main" id="{788D669F-D6F5-4A01-921F-F552ED4B352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2278" y="99680"/>
            <a:ext cx="2075897" cy="1095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554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50863-3DCB-4EBA-B96F-622768313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5194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336633"/>
                </a:solidFill>
                <a:latin typeface="Elephant" panose="02020904090505020303" pitchFamily="18" charset="0"/>
              </a:rPr>
              <a:t>Limited Query Results continued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4DE0E-182B-41B7-9201-77884508A0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073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Franklin Gothic Demi Cond" panose="020B0706030402020204" pitchFamily="34" charset="0"/>
              </a:rPr>
              <a:t>The third result you may receive only occurs when performing a bulk upload.</a:t>
            </a:r>
          </a:p>
          <a:p>
            <a:pPr marL="0" indent="0">
              <a:buNone/>
            </a:pPr>
            <a:endParaRPr lang="en-US" dirty="0">
              <a:latin typeface="Franklin Gothic Demi Cond" panose="020B0706030402020204" pitchFamily="34" charset="0"/>
            </a:endParaRPr>
          </a:p>
          <a:p>
            <a:pPr marL="0" indent="0">
              <a:buNone/>
            </a:pPr>
            <a:endParaRPr lang="en-US" dirty="0">
              <a:latin typeface="Franklin Gothic Demi Cond" panose="020B0706030402020204" pitchFamily="34" charset="0"/>
            </a:endParaRPr>
          </a:p>
          <a:p>
            <a:pPr marL="0" indent="0">
              <a:buNone/>
            </a:pPr>
            <a:endParaRPr lang="en-US" dirty="0">
              <a:latin typeface="Franklin Gothic Demi Cond" panose="020B0706030402020204" pitchFamily="34" charset="0"/>
            </a:endParaRPr>
          </a:p>
          <a:p>
            <a:pPr marL="0" indent="0">
              <a:buNone/>
            </a:pPr>
            <a:endParaRPr lang="en-US" dirty="0">
              <a:latin typeface="Franklin Gothic Demi Cond" panose="020B0706030402020204" pitchFamily="34" charset="0"/>
            </a:endParaRPr>
          </a:p>
          <a:p>
            <a:pPr marL="0" indent="0">
              <a:buNone/>
            </a:pPr>
            <a:endParaRPr lang="en-US" dirty="0">
              <a:latin typeface="Franklin Gothic Demi Cond" panose="020B07060304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Franklin Gothic Demi Cond" panose="020B0706030402020204" pitchFamily="34" charset="0"/>
              </a:rPr>
              <a:t>This result means that something about the driver's license</a:t>
            </a:r>
          </a:p>
          <a:p>
            <a:pPr marL="0" indent="0">
              <a:buNone/>
            </a:pPr>
            <a:r>
              <a:rPr lang="en-US" dirty="0">
                <a:latin typeface="Franklin Gothic Demi Cond" panose="020B0706030402020204" pitchFamily="34" charset="0"/>
              </a:rPr>
              <a:t>or drivers name is not what has been imported into the </a:t>
            </a:r>
          </a:p>
          <a:p>
            <a:pPr marL="0" indent="0">
              <a:buNone/>
            </a:pPr>
            <a:r>
              <a:rPr lang="en-US" dirty="0">
                <a:latin typeface="Franklin Gothic Demi Cond" panose="020B0706030402020204" pitchFamily="34" charset="0"/>
              </a:rPr>
              <a:t>clearinghouse.  You must verify the driver's information and</a:t>
            </a:r>
          </a:p>
          <a:p>
            <a:pPr marL="0" indent="0">
              <a:buNone/>
            </a:pPr>
            <a:r>
              <a:rPr lang="en-US" dirty="0">
                <a:latin typeface="Franklin Gothic Demi Cond" panose="020B0706030402020204" pitchFamily="34" charset="0"/>
              </a:rPr>
              <a:t>retry. </a:t>
            </a:r>
          </a:p>
          <a:p>
            <a:pPr marL="0" indent="0">
              <a:buNone/>
            </a:pPr>
            <a:endParaRPr lang="en-US" dirty="0">
              <a:latin typeface="Franklin Gothic Demi Cond" panose="020B0706030402020204" pitchFamily="34" charset="0"/>
            </a:endParaRPr>
          </a:p>
          <a:p>
            <a:pPr marL="0" indent="0">
              <a:buNone/>
            </a:pPr>
            <a:endParaRPr lang="en-US" dirty="0">
              <a:latin typeface="Franklin Gothic Demi Cond" panose="020B0706030402020204" pitchFamily="34" charset="0"/>
            </a:endParaRPr>
          </a:p>
          <a:p>
            <a:pPr marL="0" indent="0">
              <a:buNone/>
            </a:pPr>
            <a:endParaRPr lang="en-US" dirty="0">
              <a:latin typeface="Franklin Gothic Demi Cond" panose="020B0706030402020204" pitchFamily="34" charset="0"/>
            </a:endParaRPr>
          </a:p>
          <a:p>
            <a:pPr marL="0" indent="0">
              <a:buNone/>
            </a:pPr>
            <a:endParaRPr lang="en-US" dirty="0">
              <a:latin typeface="Franklin Gothic Demi Cond" panose="020B0706030402020204" pitchFamily="34" charset="0"/>
            </a:endParaRPr>
          </a:p>
          <a:p>
            <a:pPr marL="0" indent="0">
              <a:buNone/>
            </a:pPr>
            <a:endParaRPr lang="en-US" dirty="0">
              <a:latin typeface="Franklin Gothic Demi Cond" panose="020B070603040202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DA10CC1-4B7D-4410-B4D8-AC7561AD31BF}"/>
              </a:ext>
            </a:extLst>
          </p:cNvPr>
          <p:cNvSpPr/>
          <p:nvPr/>
        </p:nvSpPr>
        <p:spPr>
          <a:xfrm>
            <a:off x="277025" y="6483963"/>
            <a:ext cx="8638572" cy="77685"/>
          </a:xfrm>
          <a:prstGeom prst="roundRect">
            <a:avLst/>
          </a:prstGeom>
          <a:solidFill>
            <a:srgbClr val="33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360311F-24E6-4C66-BBB5-4864ED73C5E6}"/>
              </a:ext>
            </a:extLst>
          </p:cNvPr>
          <p:cNvSpPr/>
          <p:nvPr/>
        </p:nvSpPr>
        <p:spPr>
          <a:xfrm>
            <a:off x="218980" y="1199898"/>
            <a:ext cx="11577239" cy="95508"/>
          </a:xfrm>
          <a:prstGeom prst="roundRect">
            <a:avLst/>
          </a:prstGeom>
          <a:solidFill>
            <a:srgbClr val="33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566F810-84AF-4351-8606-7B4F793F9E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15597" y="5059052"/>
            <a:ext cx="2880622" cy="153925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87222CA-9647-44FB-A8F5-C63FFE3844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2163" y="2403835"/>
            <a:ext cx="5750871" cy="2149311"/>
          </a:xfrm>
          <a:prstGeom prst="rect">
            <a:avLst/>
          </a:prstGeom>
        </p:spPr>
      </p:pic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E2782E26-E759-4B51-88A1-882D2A860D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2278" y="99680"/>
            <a:ext cx="2075897" cy="1095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3669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50863-3DCB-4EBA-B96F-622768313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5194"/>
            <a:ext cx="10515600" cy="1325563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336633"/>
                </a:solidFill>
                <a:latin typeface="Elephant" panose="02020904090505020303" pitchFamily="18" charset="0"/>
              </a:rPr>
              <a:t>Full Query Results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94DE0E-182B-41B7-9201-77884508A0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073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Franklin Gothic Demi Cond" panose="020B0706030402020204" pitchFamily="34" charset="0"/>
              </a:rPr>
              <a:t>Once your new CDL applicant has approved your query to run you will see these results. </a:t>
            </a:r>
          </a:p>
          <a:p>
            <a:pPr marL="0" indent="0">
              <a:buNone/>
            </a:pPr>
            <a:r>
              <a:rPr lang="en-US" dirty="0">
                <a:latin typeface="Franklin Gothic Demi Cond" panose="020B0706030402020204" pitchFamily="34" charset="0"/>
              </a:rPr>
              <a:t>                                                                                                                      </a:t>
            </a:r>
            <a:r>
              <a:rPr lang="en-US" sz="1600" dirty="0">
                <a:latin typeface="Franklin Gothic Demi Cond" panose="020B0706030402020204" pitchFamily="34" charset="0"/>
              </a:rPr>
              <a:t>This means that there is a violation                           </a:t>
            </a:r>
          </a:p>
          <a:p>
            <a:pPr marL="0" indent="0">
              <a:buNone/>
            </a:pPr>
            <a:r>
              <a:rPr lang="en-US" sz="1600" dirty="0">
                <a:latin typeface="Franklin Gothic Demi Cond" panose="020B0706030402020204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reported for your driver that is </a:t>
            </a:r>
          </a:p>
          <a:p>
            <a:pPr marL="0" indent="0">
              <a:buNone/>
            </a:pPr>
            <a:r>
              <a:rPr lang="en-US" sz="1600" dirty="0">
                <a:latin typeface="Franklin Gothic Demi Cond" panose="020B0706030402020204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preventing them from completing any    								safety-sensitive activities. </a:t>
            </a:r>
            <a:r>
              <a:rPr lang="en-US" dirty="0">
                <a:latin typeface="Franklin Gothic Demi Cond" panose="020B0706030402020204" pitchFamily="34" charset="0"/>
              </a:rPr>
              <a:t>                                                             </a:t>
            </a:r>
          </a:p>
          <a:p>
            <a:pPr marL="0" indent="0">
              <a:buNone/>
            </a:pPr>
            <a:endParaRPr lang="en-US" dirty="0">
              <a:latin typeface="Franklin Gothic Demi Cond" panose="020B0706030402020204" pitchFamily="34" charset="0"/>
            </a:endParaRPr>
          </a:p>
          <a:p>
            <a:pPr marL="0" indent="0">
              <a:buNone/>
            </a:pPr>
            <a:endParaRPr lang="en-US" dirty="0">
              <a:latin typeface="Franklin Gothic Demi Cond" panose="020B0706030402020204" pitchFamily="34" charset="0"/>
            </a:endParaRPr>
          </a:p>
          <a:p>
            <a:pPr marL="0" indent="0">
              <a:buNone/>
            </a:pPr>
            <a:endParaRPr lang="en-US" dirty="0">
              <a:latin typeface="Franklin Gothic Demi Cond" panose="020B0706030402020204" pitchFamily="34" charset="0"/>
            </a:endParaRPr>
          </a:p>
          <a:p>
            <a:pPr marL="0" indent="0">
              <a:buNone/>
            </a:pPr>
            <a:endParaRPr lang="en-US" sz="1600" dirty="0">
              <a:latin typeface="Franklin Gothic Demi Cond" panose="020B0706030402020204" pitchFamily="34" charset="0"/>
            </a:endParaRPr>
          </a:p>
          <a:p>
            <a:pPr marL="0" indent="0">
              <a:buNone/>
            </a:pPr>
            <a:r>
              <a:rPr lang="en-US" sz="1600" dirty="0">
                <a:latin typeface="Franklin Gothic Demi Cond" panose="020B0706030402020204" pitchFamily="34" charset="0"/>
              </a:rPr>
              <a:t>This means there are no violations reported for the driver.</a:t>
            </a:r>
          </a:p>
          <a:p>
            <a:pPr marL="0" indent="0">
              <a:buNone/>
            </a:pPr>
            <a:endParaRPr lang="en-US" dirty="0">
              <a:latin typeface="Franklin Gothic Demi Cond" panose="020B07060304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Franklin Gothic Demi Cond" panose="020B0706030402020204" pitchFamily="34" charset="0"/>
              </a:rPr>
              <a:t>                                         </a:t>
            </a:r>
          </a:p>
          <a:p>
            <a:pPr marL="0" indent="0">
              <a:buNone/>
            </a:pPr>
            <a:endParaRPr lang="en-US" dirty="0">
              <a:latin typeface="Franklin Gothic Demi Cond" panose="020B0706030402020204" pitchFamily="34" charset="0"/>
            </a:endParaRPr>
          </a:p>
          <a:p>
            <a:pPr marL="0" indent="0">
              <a:buNone/>
            </a:pPr>
            <a:endParaRPr lang="en-US" dirty="0">
              <a:latin typeface="Franklin Gothic Demi Cond" panose="020B070603040202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FDA10CC1-4B7D-4410-B4D8-AC7561AD31BF}"/>
              </a:ext>
            </a:extLst>
          </p:cNvPr>
          <p:cNvSpPr/>
          <p:nvPr/>
        </p:nvSpPr>
        <p:spPr>
          <a:xfrm>
            <a:off x="387253" y="6483963"/>
            <a:ext cx="8638572" cy="77685"/>
          </a:xfrm>
          <a:prstGeom prst="roundRect">
            <a:avLst/>
          </a:prstGeom>
          <a:solidFill>
            <a:srgbClr val="33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360311F-24E6-4C66-BBB5-4864ED73C5E6}"/>
              </a:ext>
            </a:extLst>
          </p:cNvPr>
          <p:cNvSpPr/>
          <p:nvPr/>
        </p:nvSpPr>
        <p:spPr>
          <a:xfrm>
            <a:off x="218980" y="1199898"/>
            <a:ext cx="11577239" cy="95508"/>
          </a:xfrm>
          <a:prstGeom prst="roundRect">
            <a:avLst/>
          </a:prstGeom>
          <a:solidFill>
            <a:srgbClr val="336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566F810-84AF-4351-8606-7B4F793F9E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25825" y="5059052"/>
            <a:ext cx="2880622" cy="15392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22A7CBB-35B5-4CD3-B8BE-73C5BECB90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240" y="2996035"/>
            <a:ext cx="4257675" cy="215265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47A1FE2-5D32-4DD8-A6AE-8603A78BD4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3562" y="2527687"/>
            <a:ext cx="2581275" cy="3590925"/>
          </a:xfrm>
          <a:prstGeom prst="rect">
            <a:avLst/>
          </a:prstGeom>
        </p:spPr>
      </p:pic>
      <p:pic>
        <p:nvPicPr>
          <p:cNvPr id="15" name="Picture 14" descr="Logo&#10;&#10;Description automatically generated">
            <a:extLst>
              <a:ext uri="{FF2B5EF4-FFF2-40B4-BE49-F238E27FC236}">
                <a16:creationId xmlns:a16="http://schemas.microsoft.com/office/drawing/2014/main" id="{F6066634-0C35-4854-B541-6658C97FD34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2278" y="99680"/>
            <a:ext cx="2075897" cy="1095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471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15CD643A2C58498CF9DFF2A1A1664A" ma:contentTypeVersion="10" ma:contentTypeDescription="Create a new document." ma:contentTypeScope="" ma:versionID="9a4d0725389fd0462b9a47ecf4e809c1">
  <xsd:schema xmlns:xsd="http://www.w3.org/2001/XMLSchema" xmlns:xs="http://www.w3.org/2001/XMLSchema" xmlns:p="http://schemas.microsoft.com/office/2006/metadata/properties" xmlns:ns2="b5c3c236-cc3a-4e89-9e60-569e1904d114" targetNamespace="http://schemas.microsoft.com/office/2006/metadata/properties" ma:root="true" ma:fieldsID="6686ee351cf8fe7087228d9cb77937eb" ns2:_="">
    <xsd:import namespace="b5c3c236-cc3a-4e89-9e60-569e1904d11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c3c236-cc3a-4e89-9e60-569e1904d1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8A1B65A-75A1-4116-B8B2-0037611CA6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5c3c236-cc3a-4e89-9e60-569e1904d11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E45C2AF-233D-4375-A409-76573AE40FBE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F20614F-9F60-4C8D-9300-37B0B4A7342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869</Words>
  <Application>Microsoft Office PowerPoint</Application>
  <PresentationFormat>Widescreen</PresentationFormat>
  <Paragraphs>94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Elephant</vt:lpstr>
      <vt:lpstr>Franklin Gothic Book</vt:lpstr>
      <vt:lpstr>Franklin Gothic Demi Cond</vt:lpstr>
      <vt:lpstr>Office Theme</vt:lpstr>
      <vt:lpstr>PowerPoint Presentation</vt:lpstr>
      <vt:lpstr>Step one: Registering your company</vt:lpstr>
      <vt:lpstr>Step two: Designate your C/TPA</vt:lpstr>
      <vt:lpstr>Step three: Purchasing a Query Plan</vt:lpstr>
      <vt:lpstr>Step four: Query Types</vt:lpstr>
      <vt:lpstr>Step four: Query Types continued…</vt:lpstr>
      <vt:lpstr>Limited Query Results </vt:lpstr>
      <vt:lpstr>Limited Query Results continued  </vt:lpstr>
      <vt:lpstr>Full Query Results </vt:lpstr>
      <vt:lpstr>Questions?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Vicki Osman</dc:creator>
  <cp:lastModifiedBy>Brittney Holden</cp:lastModifiedBy>
  <cp:revision>7</cp:revision>
  <dcterms:created xsi:type="dcterms:W3CDTF">2020-11-11T20:21:52Z</dcterms:created>
  <dcterms:modified xsi:type="dcterms:W3CDTF">2020-12-28T16:49:13Z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0x0101009C15CD643A2C58498CF9DFF2A1A1664A</vt:lpwstr>
  </property>
</Properties>
</file>